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4" r:id="rId1"/>
  </p:sldMasterIdLst>
  <p:sldIdLst>
    <p:sldId id="256" r:id="rId2"/>
    <p:sldId id="258" r:id="rId3"/>
    <p:sldId id="263" r:id="rId4"/>
    <p:sldId id="259" r:id="rId5"/>
    <p:sldId id="264" r:id="rId6"/>
    <p:sldId id="262"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E3EFC68-6B53-6A08-45C9-A80EEF30AB92}" v="258" dt="2025-02-23T21:47:45.379"/>
    <p1510:client id="{41D49659-88E2-7CE2-D640-4323B79A59DE}" v="151" dt="2025-02-23T19:48:17.274"/>
    <p1510:client id="{55FD86B9-4322-46FD-669F-3CD82AD4DF4D}" v="3" dt="2025-02-23T19:49:23.774"/>
    <p1510:client id="{9D78435D-2A91-1868-2C20-8DDADFD56B87}" v="3242" dt="2025-02-23T21:25:23.03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13"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microsoft.com/office/2016/11/relationships/changesInfo" Target="changesInfos/changesInfo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isher, Roger" userId="S::roger.fisher1@snhu.edu::045a7650-06dd-4952-a6ec-1c72c4e7b8a9" providerId="AD" clId="Web-{9D78435D-2A91-1868-2C20-8DDADFD56B87}"/>
    <pc:docChg chg="addSld delSld modSld sldOrd">
      <pc:chgData name="Fisher, Roger" userId="S::roger.fisher1@snhu.edu::045a7650-06dd-4952-a6ec-1c72c4e7b8a9" providerId="AD" clId="Web-{9D78435D-2A91-1868-2C20-8DDADFD56B87}" dt="2025-02-23T21:25:23.030" v="2331" actId="1076"/>
      <pc:docMkLst>
        <pc:docMk/>
      </pc:docMkLst>
      <pc:sldChg chg="addSp modSp">
        <pc:chgData name="Fisher, Roger" userId="S::roger.fisher1@snhu.edu::045a7650-06dd-4952-a6ec-1c72c4e7b8a9" providerId="AD" clId="Web-{9D78435D-2A91-1868-2C20-8DDADFD56B87}" dt="2025-02-23T21:25:23.030" v="2331" actId="1076"/>
        <pc:sldMkLst>
          <pc:docMk/>
          <pc:sldMk cId="109857222" sldId="256"/>
        </pc:sldMkLst>
        <pc:spChg chg="mod">
          <ac:chgData name="Fisher, Roger" userId="S::roger.fisher1@snhu.edu::045a7650-06dd-4952-a6ec-1c72c4e7b8a9" providerId="AD" clId="Web-{9D78435D-2A91-1868-2C20-8DDADFD56B87}" dt="2025-02-23T21:24:45.842" v="2322" actId="1076"/>
          <ac:spMkLst>
            <pc:docMk/>
            <pc:sldMk cId="109857222" sldId="256"/>
            <ac:spMk id="2" creationId="{00000000-0000-0000-0000-000000000000}"/>
          </ac:spMkLst>
        </pc:spChg>
        <pc:spChg chg="mod">
          <ac:chgData name="Fisher, Roger" userId="S::roger.fisher1@snhu.edu::045a7650-06dd-4952-a6ec-1c72c4e7b8a9" providerId="AD" clId="Web-{9D78435D-2A91-1868-2C20-8DDADFD56B87}" dt="2025-02-23T21:25:00.639" v="2325" actId="1076"/>
          <ac:spMkLst>
            <pc:docMk/>
            <pc:sldMk cId="109857222" sldId="256"/>
            <ac:spMk id="3" creationId="{00000000-0000-0000-0000-000000000000}"/>
          </ac:spMkLst>
        </pc:spChg>
        <pc:spChg chg="add mod">
          <ac:chgData name="Fisher, Roger" userId="S::roger.fisher1@snhu.edu::045a7650-06dd-4952-a6ec-1c72c4e7b8a9" providerId="AD" clId="Web-{9D78435D-2A91-1868-2C20-8DDADFD56B87}" dt="2025-02-23T21:25:23.030" v="2331" actId="1076"/>
          <ac:spMkLst>
            <pc:docMk/>
            <pc:sldMk cId="109857222" sldId="256"/>
            <ac:spMk id="5" creationId="{AEC1A73E-BF54-868D-EDB0-E897B66C991E}"/>
          </ac:spMkLst>
        </pc:spChg>
      </pc:sldChg>
      <pc:sldChg chg="addSp delSp modSp mod setBg">
        <pc:chgData name="Fisher, Roger" userId="S::roger.fisher1@snhu.edu::045a7650-06dd-4952-a6ec-1c72c4e7b8a9" providerId="AD" clId="Web-{9D78435D-2A91-1868-2C20-8DDADFD56B87}" dt="2025-02-23T20:26:02.345" v="458"/>
        <pc:sldMkLst>
          <pc:docMk/>
          <pc:sldMk cId="48184567" sldId="258"/>
        </pc:sldMkLst>
        <pc:spChg chg="mod ord modVis">
          <ac:chgData name="Fisher, Roger" userId="S::roger.fisher1@snhu.edu::045a7650-06dd-4952-a6ec-1c72c4e7b8a9" providerId="AD" clId="Web-{9D78435D-2A91-1868-2C20-8DDADFD56B87}" dt="2025-02-23T20:25:53.313" v="457"/>
          <ac:spMkLst>
            <pc:docMk/>
            <pc:sldMk cId="48184567" sldId="258"/>
            <ac:spMk id="2" creationId="{6DFE1B0D-440D-BE0F-26DF-1F6DA747CFA8}"/>
          </ac:spMkLst>
        </pc:spChg>
        <pc:spChg chg="add mod ord modVis">
          <ac:chgData name="Fisher, Roger" userId="S::roger.fisher1@snhu.edu::045a7650-06dd-4952-a6ec-1c72c4e7b8a9" providerId="AD" clId="Web-{9D78435D-2A91-1868-2C20-8DDADFD56B87}" dt="2025-02-23T20:25:50.657" v="456"/>
          <ac:spMkLst>
            <pc:docMk/>
            <pc:sldMk cId="48184567" sldId="258"/>
            <ac:spMk id="3" creationId="{7B8FFA34-4517-AC05-28C7-3C3375A080B1}"/>
          </ac:spMkLst>
        </pc:spChg>
        <pc:spChg chg="mod modVis">
          <ac:chgData name="Fisher, Roger" userId="S::roger.fisher1@snhu.edu::045a7650-06dd-4952-a6ec-1c72c4e7b8a9" providerId="AD" clId="Web-{9D78435D-2A91-1868-2C20-8DDADFD56B87}" dt="2025-02-23T20:25:48.001" v="443"/>
          <ac:spMkLst>
            <pc:docMk/>
            <pc:sldMk cId="48184567" sldId="258"/>
            <ac:spMk id="9" creationId="{0F358BAA-9C8A-4E17-BAD8-32FD6FFEA730}"/>
          </ac:spMkLst>
        </pc:spChg>
        <pc:spChg chg="mod ord modVis">
          <ac:chgData name="Fisher, Roger" userId="S::roger.fisher1@snhu.edu::045a7650-06dd-4952-a6ec-1c72c4e7b8a9" providerId="AD" clId="Web-{9D78435D-2A91-1868-2C20-8DDADFD56B87}" dt="2025-02-23T20:25:48.001" v="455"/>
          <ac:spMkLst>
            <pc:docMk/>
            <pc:sldMk cId="48184567" sldId="258"/>
            <ac:spMk id="11" creationId="{4D6F41A4-BEE3-4935-9371-4ADEA67A22F9}"/>
          </ac:spMkLst>
        </pc:spChg>
        <pc:spChg chg="mod modVis">
          <ac:chgData name="Fisher, Roger" userId="S::roger.fisher1@snhu.edu::045a7650-06dd-4952-a6ec-1c72c4e7b8a9" providerId="AD" clId="Web-{9D78435D-2A91-1868-2C20-8DDADFD56B87}" dt="2025-02-23T20:25:48.001" v="453"/>
          <ac:spMkLst>
            <pc:docMk/>
            <pc:sldMk cId="48184567" sldId="258"/>
            <ac:spMk id="14" creationId="{D386E468-0048-46C4-ADDD-FBE7A6AE9F31}"/>
          </ac:spMkLst>
        </pc:spChg>
        <pc:spChg chg="mod modVis">
          <ac:chgData name="Fisher, Roger" userId="S::roger.fisher1@snhu.edu::045a7650-06dd-4952-a6ec-1c72c4e7b8a9" providerId="AD" clId="Web-{9D78435D-2A91-1868-2C20-8DDADFD56B87}" dt="2025-02-23T20:25:48.001" v="452"/>
          <ac:spMkLst>
            <pc:docMk/>
            <pc:sldMk cId="48184567" sldId="258"/>
            <ac:spMk id="15" creationId="{C5B35ED4-0C31-4C8C-A45E-6A3EDEAB2867}"/>
          </ac:spMkLst>
        </pc:spChg>
        <pc:spChg chg="mod modVis">
          <ac:chgData name="Fisher, Roger" userId="S::roger.fisher1@snhu.edu::045a7650-06dd-4952-a6ec-1c72c4e7b8a9" providerId="AD" clId="Web-{9D78435D-2A91-1868-2C20-8DDADFD56B87}" dt="2025-02-23T20:25:48.001" v="451"/>
          <ac:spMkLst>
            <pc:docMk/>
            <pc:sldMk cId="48184567" sldId="258"/>
            <ac:spMk id="16" creationId="{B40A1EF3-FA93-48F4-9F82-BC0C79635750}"/>
          </ac:spMkLst>
        </pc:spChg>
        <pc:spChg chg="mod modVis">
          <ac:chgData name="Fisher, Roger" userId="S::roger.fisher1@snhu.edu::045a7650-06dd-4952-a6ec-1c72c4e7b8a9" providerId="AD" clId="Web-{9D78435D-2A91-1868-2C20-8DDADFD56B87}" dt="2025-02-23T20:25:48.001" v="450"/>
          <ac:spMkLst>
            <pc:docMk/>
            <pc:sldMk cId="48184567" sldId="258"/>
            <ac:spMk id="17" creationId="{A985F09D-6969-44D0-B04F-4EDE0FEDAF63}"/>
          </ac:spMkLst>
        </pc:spChg>
        <pc:spChg chg="mod modVis">
          <ac:chgData name="Fisher, Roger" userId="S::roger.fisher1@snhu.edu::045a7650-06dd-4952-a6ec-1c72c4e7b8a9" providerId="AD" clId="Web-{9D78435D-2A91-1868-2C20-8DDADFD56B87}" dt="2025-02-23T20:25:48.001" v="449"/>
          <ac:spMkLst>
            <pc:docMk/>
            <pc:sldMk cId="48184567" sldId="258"/>
            <ac:spMk id="18" creationId="{003913A0-A3C0-4ED8-8920-318068FBC46F}"/>
          </ac:spMkLst>
        </pc:spChg>
        <pc:spChg chg="mod ord modVis">
          <ac:chgData name="Fisher, Roger" userId="S::roger.fisher1@snhu.edu::045a7650-06dd-4952-a6ec-1c72c4e7b8a9" providerId="AD" clId="Web-{9D78435D-2A91-1868-2C20-8DDADFD56B87}" dt="2025-02-23T20:25:48.001" v="448"/>
          <ac:spMkLst>
            <pc:docMk/>
            <pc:sldMk cId="48184567" sldId="258"/>
            <ac:spMk id="20" creationId="{7FE1D329-7CB2-4DF5-B0C0-36DD19EBC66D}"/>
          </ac:spMkLst>
        </pc:spChg>
        <pc:spChg chg="mod ord modVis">
          <ac:chgData name="Fisher, Roger" userId="S::roger.fisher1@snhu.edu::045a7650-06dd-4952-a6ec-1c72c4e7b8a9" providerId="AD" clId="Web-{9D78435D-2A91-1868-2C20-8DDADFD56B87}" dt="2025-02-23T20:25:48.001" v="447"/>
          <ac:spMkLst>
            <pc:docMk/>
            <pc:sldMk cId="48184567" sldId="258"/>
            <ac:spMk id="22" creationId="{B6D694DB-A3FC-4F14-A225-17BEBA4416DA}"/>
          </ac:spMkLst>
        </pc:spChg>
        <pc:spChg chg="mod ord modVis">
          <ac:chgData name="Fisher, Roger" userId="S::roger.fisher1@snhu.edu::045a7650-06dd-4952-a6ec-1c72c4e7b8a9" providerId="AD" clId="Web-{9D78435D-2A91-1868-2C20-8DDADFD56B87}" dt="2025-02-23T20:26:02.345" v="458"/>
          <ac:spMkLst>
            <pc:docMk/>
            <pc:sldMk cId="48184567" sldId="258"/>
            <ac:spMk id="24" creationId="{6233B4D5-2565-4CC0-A9B1-C9EA9E9DE306}"/>
          </ac:spMkLst>
        </pc:spChg>
        <pc:grpChg chg="mod ord modVis">
          <ac:chgData name="Fisher, Roger" userId="S::roger.fisher1@snhu.edu::045a7650-06dd-4952-a6ec-1c72c4e7b8a9" providerId="AD" clId="Web-{9D78435D-2A91-1868-2C20-8DDADFD56B87}" dt="2025-02-23T20:25:48.001" v="454"/>
          <ac:grpSpMkLst>
            <pc:docMk/>
            <pc:sldMk cId="48184567" sldId="258"/>
            <ac:grpSpMk id="13" creationId="{7726F010-956A-40BC-8A1F-8002DC729B4C}"/>
          </ac:grpSpMkLst>
        </pc:grpChg>
        <pc:picChg chg="del mod">
          <ac:chgData name="Fisher, Roger" userId="S::roger.fisher1@snhu.edu::045a7650-06dd-4952-a6ec-1c72c4e7b8a9" providerId="AD" clId="Web-{9D78435D-2A91-1868-2C20-8DDADFD56B87}" dt="2025-02-23T20:24:52.876" v="422"/>
          <ac:picMkLst>
            <pc:docMk/>
            <pc:sldMk cId="48184567" sldId="258"/>
            <ac:picMk id="5" creationId="{29A32253-4F2F-92DE-B288-629653EC0096}"/>
          </ac:picMkLst>
        </pc:picChg>
      </pc:sldChg>
      <pc:sldChg chg="modSp">
        <pc:chgData name="Fisher, Roger" userId="S::roger.fisher1@snhu.edu::045a7650-06dd-4952-a6ec-1c72c4e7b8a9" providerId="AD" clId="Web-{9D78435D-2A91-1868-2C20-8DDADFD56B87}" dt="2025-02-23T20:57:00.482" v="924" actId="1076"/>
        <pc:sldMkLst>
          <pc:docMk/>
          <pc:sldMk cId="786284552" sldId="259"/>
        </pc:sldMkLst>
        <pc:spChg chg="mod">
          <ac:chgData name="Fisher, Roger" userId="S::roger.fisher1@snhu.edu::045a7650-06dd-4952-a6ec-1c72c4e7b8a9" providerId="AD" clId="Web-{9D78435D-2A91-1868-2C20-8DDADFD56B87}" dt="2025-02-23T20:57:00.482" v="924" actId="1076"/>
          <ac:spMkLst>
            <pc:docMk/>
            <pc:sldMk cId="786284552" sldId="259"/>
            <ac:spMk id="2" creationId="{9528151F-EA6B-28B7-2D49-C1B91C86F812}"/>
          </ac:spMkLst>
        </pc:spChg>
        <pc:spChg chg="mod">
          <ac:chgData name="Fisher, Roger" userId="S::roger.fisher1@snhu.edu::045a7650-06dd-4952-a6ec-1c72c4e7b8a9" providerId="AD" clId="Web-{9D78435D-2A91-1868-2C20-8DDADFD56B87}" dt="2025-02-23T20:56:50.373" v="921" actId="1076"/>
          <ac:spMkLst>
            <pc:docMk/>
            <pc:sldMk cId="786284552" sldId="259"/>
            <ac:spMk id="3" creationId="{15A54024-A487-0757-58D4-16C0F2244365}"/>
          </ac:spMkLst>
        </pc:spChg>
        <pc:picChg chg="mod">
          <ac:chgData name="Fisher, Roger" userId="S::roger.fisher1@snhu.edu::045a7650-06dd-4952-a6ec-1c72c4e7b8a9" providerId="AD" clId="Web-{9D78435D-2A91-1868-2C20-8DDADFD56B87}" dt="2025-02-23T20:56:56.529" v="923" actId="1076"/>
          <ac:picMkLst>
            <pc:docMk/>
            <pc:sldMk cId="786284552" sldId="259"/>
            <ac:picMk id="5" creationId="{7ACDC3FD-606F-6519-1475-694402C49B68}"/>
          </ac:picMkLst>
        </pc:picChg>
      </pc:sldChg>
      <pc:sldChg chg="addSp delSp modSp mod setBg">
        <pc:chgData name="Fisher, Roger" userId="S::roger.fisher1@snhu.edu::045a7650-06dd-4952-a6ec-1c72c4e7b8a9" providerId="AD" clId="Web-{9D78435D-2A91-1868-2C20-8DDADFD56B87}" dt="2025-02-23T20:49:37.749" v="685" actId="1076"/>
        <pc:sldMkLst>
          <pc:docMk/>
          <pc:sldMk cId="1256214288" sldId="262"/>
        </pc:sldMkLst>
        <pc:spChg chg="mod">
          <ac:chgData name="Fisher, Roger" userId="S::roger.fisher1@snhu.edu::045a7650-06dd-4952-a6ec-1c72c4e7b8a9" providerId="AD" clId="Web-{9D78435D-2A91-1868-2C20-8DDADFD56B87}" dt="2025-02-23T20:49:37.749" v="685" actId="1076"/>
          <ac:spMkLst>
            <pc:docMk/>
            <pc:sldMk cId="1256214288" sldId="262"/>
            <ac:spMk id="2" creationId="{C89CCA8D-4DED-3995-6526-AB74C254DD9C}"/>
          </ac:spMkLst>
        </pc:spChg>
        <pc:spChg chg="add del">
          <ac:chgData name="Fisher, Roger" userId="S::roger.fisher1@snhu.edu::045a7650-06dd-4952-a6ec-1c72c4e7b8a9" providerId="AD" clId="Web-{9D78435D-2A91-1868-2C20-8DDADFD56B87}" dt="2025-02-23T20:27:52.829" v="460"/>
          <ac:spMkLst>
            <pc:docMk/>
            <pc:sldMk cId="1256214288" sldId="262"/>
            <ac:spMk id="3" creationId="{408C6183-8C36-377A-A4F9-9CB64CE80A0C}"/>
          </ac:spMkLst>
        </pc:spChg>
        <pc:spChg chg="add mod">
          <ac:chgData name="Fisher, Roger" userId="S::roger.fisher1@snhu.edu::045a7650-06dd-4952-a6ec-1c72c4e7b8a9" providerId="AD" clId="Web-{9D78435D-2A91-1868-2C20-8DDADFD56B87}" dt="2025-02-23T20:49:07.671" v="682" actId="1076"/>
          <ac:spMkLst>
            <pc:docMk/>
            <pc:sldMk cId="1256214288" sldId="262"/>
            <ac:spMk id="4" creationId="{CD5746F0-E74F-1CDF-FF38-B2A7A4788556}"/>
          </ac:spMkLst>
        </pc:spChg>
        <pc:picChg chg="del">
          <ac:chgData name="Fisher, Roger" userId="S::roger.fisher1@snhu.edu::045a7650-06dd-4952-a6ec-1c72c4e7b8a9" providerId="AD" clId="Web-{9D78435D-2A91-1868-2C20-8DDADFD56B87}" dt="2025-02-23T20:35:37.456" v="538"/>
          <ac:picMkLst>
            <pc:docMk/>
            <pc:sldMk cId="1256214288" sldId="262"/>
            <ac:picMk id="5" creationId="{B76723F7-0376-3096-2177-E0A7F858D5AA}"/>
          </ac:picMkLst>
        </pc:picChg>
      </pc:sldChg>
      <pc:sldChg chg="addSp modSp">
        <pc:chgData name="Fisher, Roger" userId="S::roger.fisher1@snhu.edu::045a7650-06dd-4952-a6ec-1c72c4e7b8a9" providerId="AD" clId="Web-{9D78435D-2A91-1868-2C20-8DDADFD56B87}" dt="2025-02-23T21:19:17.702" v="2298" actId="1076"/>
        <pc:sldMkLst>
          <pc:docMk/>
          <pc:sldMk cId="3689864524" sldId="263"/>
        </pc:sldMkLst>
        <pc:spChg chg="mod">
          <ac:chgData name="Fisher, Roger" userId="S::roger.fisher1@snhu.edu::045a7650-06dd-4952-a6ec-1c72c4e7b8a9" providerId="AD" clId="Web-{9D78435D-2A91-1868-2C20-8DDADFD56B87}" dt="2025-02-23T21:12:25.652" v="1894" actId="1076"/>
          <ac:spMkLst>
            <pc:docMk/>
            <pc:sldMk cId="3689864524" sldId="263"/>
            <ac:spMk id="2" creationId="{13A9E853-5FD1-8523-C1BA-A6F7ACC231A0}"/>
          </ac:spMkLst>
        </pc:spChg>
        <pc:spChg chg="add mod">
          <ac:chgData name="Fisher, Roger" userId="S::roger.fisher1@snhu.edu::045a7650-06dd-4952-a6ec-1c72c4e7b8a9" providerId="AD" clId="Web-{9D78435D-2A91-1868-2C20-8DDADFD56B87}" dt="2025-02-23T21:17:45.781" v="2195" actId="20577"/>
          <ac:spMkLst>
            <pc:docMk/>
            <pc:sldMk cId="3689864524" sldId="263"/>
            <ac:spMk id="3" creationId="{9BB83408-5FFD-A742-7B32-5C2F30C5010E}"/>
          </ac:spMkLst>
        </pc:spChg>
        <pc:spChg chg="add mod">
          <ac:chgData name="Fisher, Roger" userId="S::roger.fisher1@snhu.edu::045a7650-06dd-4952-a6ec-1c72c4e7b8a9" providerId="AD" clId="Web-{9D78435D-2A91-1868-2C20-8DDADFD56B87}" dt="2025-02-23T21:19:17.702" v="2298" actId="1076"/>
          <ac:spMkLst>
            <pc:docMk/>
            <pc:sldMk cId="3689864524" sldId="263"/>
            <ac:spMk id="4" creationId="{46C5A295-F83E-6C5C-641D-A9C6BA03A5D3}"/>
          </ac:spMkLst>
        </pc:spChg>
      </pc:sldChg>
      <pc:sldChg chg="addSp delSp modSp new mod ord setBg">
        <pc:chgData name="Fisher, Roger" userId="S::roger.fisher1@snhu.edu::045a7650-06dd-4952-a6ec-1c72c4e7b8a9" providerId="AD" clId="Web-{9D78435D-2A91-1868-2C20-8DDADFD56B87}" dt="2025-02-23T21:08:13.666" v="1893" actId="1076"/>
        <pc:sldMkLst>
          <pc:docMk/>
          <pc:sldMk cId="4219531884" sldId="264"/>
        </pc:sldMkLst>
        <pc:spChg chg="mod">
          <ac:chgData name="Fisher, Roger" userId="S::roger.fisher1@snhu.edu::045a7650-06dd-4952-a6ec-1c72c4e7b8a9" providerId="AD" clId="Web-{9D78435D-2A91-1868-2C20-8DDADFD56B87}" dt="2025-02-23T19:55:46.592" v="44" actId="1076"/>
          <ac:spMkLst>
            <pc:docMk/>
            <pc:sldMk cId="4219531884" sldId="264"/>
            <ac:spMk id="2" creationId="{68B5E6D4-4ADA-6F5C-9A51-654C9A2E792D}"/>
          </ac:spMkLst>
        </pc:spChg>
        <pc:spChg chg="del mod">
          <ac:chgData name="Fisher, Roger" userId="S::roger.fisher1@snhu.edu::045a7650-06dd-4952-a6ec-1c72c4e7b8a9" providerId="AD" clId="Web-{9D78435D-2A91-1868-2C20-8DDADFD56B87}" dt="2025-02-23T21:02:13.418" v="925"/>
          <ac:spMkLst>
            <pc:docMk/>
            <pc:sldMk cId="4219531884" sldId="264"/>
            <ac:spMk id="3" creationId="{4F730A7B-EB39-5416-F128-B5275F2EDC62}"/>
          </ac:spMkLst>
        </pc:spChg>
        <pc:spChg chg="add del">
          <ac:chgData name="Fisher, Roger" userId="S::roger.fisher1@snhu.edu::045a7650-06dd-4952-a6ec-1c72c4e7b8a9" providerId="AD" clId="Web-{9D78435D-2A91-1868-2C20-8DDADFD56B87}" dt="2025-02-23T19:54:45.967" v="38"/>
          <ac:spMkLst>
            <pc:docMk/>
            <pc:sldMk cId="4219531884" sldId="264"/>
            <ac:spMk id="8" creationId="{5A0D93FA-EF4F-4AEA-BA10-8F82B448B3D9}"/>
          </ac:spMkLst>
        </pc:spChg>
        <pc:spChg chg="add del">
          <ac:chgData name="Fisher, Roger" userId="S::roger.fisher1@snhu.edu::045a7650-06dd-4952-a6ec-1c72c4e7b8a9" providerId="AD" clId="Web-{9D78435D-2A91-1868-2C20-8DDADFD56B87}" dt="2025-02-23T19:54:45.967" v="38"/>
          <ac:spMkLst>
            <pc:docMk/>
            <pc:sldMk cId="4219531884" sldId="264"/>
            <ac:spMk id="10" creationId="{39F40927-66F5-4495-B7A6-36F72B225069}"/>
          </ac:spMkLst>
        </pc:spChg>
        <pc:spChg chg="add del">
          <ac:chgData name="Fisher, Roger" userId="S::roger.fisher1@snhu.edu::045a7650-06dd-4952-a6ec-1c72c4e7b8a9" providerId="AD" clId="Web-{9D78435D-2A91-1868-2C20-8DDADFD56B87}" dt="2025-02-23T19:54:45.967" v="38"/>
          <ac:spMkLst>
            <pc:docMk/>
            <pc:sldMk cId="4219531884" sldId="264"/>
            <ac:spMk id="22" creationId="{D9D5FBB6-AF1B-4CD3-9ADD-A0466C073E25}"/>
          </ac:spMkLst>
        </pc:spChg>
        <pc:spChg chg="add">
          <ac:chgData name="Fisher, Roger" userId="S::roger.fisher1@snhu.edu::045a7650-06dd-4952-a6ec-1c72c4e7b8a9" providerId="AD" clId="Web-{9D78435D-2A91-1868-2C20-8DDADFD56B87}" dt="2025-02-23T19:54:45.983" v="39"/>
          <ac:spMkLst>
            <pc:docMk/>
            <pc:sldMk cId="4219531884" sldId="264"/>
            <ac:spMk id="23" creationId="{8DB0478B-1B97-4BFD-90B4-35597D8217CF}"/>
          </ac:spMkLst>
        </pc:spChg>
        <pc:spChg chg="add">
          <ac:chgData name="Fisher, Roger" userId="S::roger.fisher1@snhu.edu::045a7650-06dd-4952-a6ec-1c72c4e7b8a9" providerId="AD" clId="Web-{9D78435D-2A91-1868-2C20-8DDADFD56B87}" dt="2025-02-23T19:54:45.983" v="39"/>
          <ac:spMkLst>
            <pc:docMk/>
            <pc:sldMk cId="4219531884" sldId="264"/>
            <ac:spMk id="24" creationId="{63E5BFF9-8D75-4F8D-AA2E-E9AF4156BF0C}"/>
          </ac:spMkLst>
        </pc:spChg>
        <pc:spChg chg="add">
          <ac:chgData name="Fisher, Roger" userId="S::roger.fisher1@snhu.edu::045a7650-06dd-4952-a6ec-1c72c4e7b8a9" providerId="AD" clId="Web-{9D78435D-2A91-1868-2C20-8DDADFD56B87}" dt="2025-02-23T19:54:45.983" v="39"/>
          <ac:spMkLst>
            <pc:docMk/>
            <pc:sldMk cId="4219531884" sldId="264"/>
            <ac:spMk id="25" creationId="{5074A657-B6F7-47AE-B719-D3590207EAA5}"/>
          </ac:spMkLst>
        </pc:spChg>
        <pc:grpChg chg="add del">
          <ac:chgData name="Fisher, Roger" userId="S::roger.fisher1@snhu.edu::045a7650-06dd-4952-a6ec-1c72c4e7b8a9" providerId="AD" clId="Web-{9D78435D-2A91-1868-2C20-8DDADFD56B87}" dt="2025-02-23T19:54:45.967" v="38"/>
          <ac:grpSpMkLst>
            <pc:docMk/>
            <pc:sldMk cId="4219531884" sldId="264"/>
            <ac:grpSpMk id="12" creationId="{2143C123-182F-4635-BCE6-C8EE0F897327}"/>
          </ac:grpSpMkLst>
        </pc:grpChg>
        <pc:grpChg chg="add">
          <ac:chgData name="Fisher, Roger" userId="S::roger.fisher1@snhu.edu::045a7650-06dd-4952-a6ec-1c72c4e7b8a9" providerId="AD" clId="Web-{9D78435D-2A91-1868-2C20-8DDADFD56B87}" dt="2025-02-23T19:54:45.983" v="39"/>
          <ac:grpSpMkLst>
            <pc:docMk/>
            <pc:sldMk cId="4219531884" sldId="264"/>
            <ac:grpSpMk id="26" creationId="{5F495AF5-CD36-4EE9-95DB-86D2A3931028}"/>
          </ac:grpSpMkLst>
        </pc:grpChg>
        <pc:graphicFrameChg chg="add mod ord modGraphic">
          <ac:chgData name="Fisher, Roger" userId="S::roger.fisher1@snhu.edu::045a7650-06dd-4952-a6ec-1c72c4e7b8a9" providerId="AD" clId="Web-{9D78435D-2A91-1868-2C20-8DDADFD56B87}" dt="2025-02-23T21:08:13.666" v="1893" actId="1076"/>
          <ac:graphicFrameMkLst>
            <pc:docMk/>
            <pc:sldMk cId="4219531884" sldId="264"/>
            <ac:graphicFrameMk id="4" creationId="{BB660E5B-26C6-9492-0589-EC138382FBB1}"/>
          </ac:graphicFrameMkLst>
        </pc:graphicFrameChg>
      </pc:sldChg>
      <pc:sldChg chg="addSp modSp del mod setBg modClrScheme chgLayout">
        <pc:chgData name="Fisher, Roger" userId="S::roger.fisher1@snhu.edu::045a7650-06dd-4952-a6ec-1c72c4e7b8a9" providerId="AD" clId="Web-{9D78435D-2A91-1868-2C20-8DDADFD56B87}" dt="2025-02-23T19:51:42.625" v="7"/>
        <pc:sldMkLst>
          <pc:docMk/>
          <pc:sldMk cId="3944199673" sldId="265"/>
        </pc:sldMkLst>
        <pc:spChg chg="add mod">
          <ac:chgData name="Fisher, Roger" userId="S::roger.fisher1@snhu.edu::045a7650-06dd-4952-a6ec-1c72c4e7b8a9" providerId="AD" clId="Web-{9D78435D-2A91-1868-2C20-8DDADFD56B87}" dt="2025-02-23T19:51:12.156" v="4"/>
          <ac:spMkLst>
            <pc:docMk/>
            <pc:sldMk cId="3944199673" sldId="265"/>
            <ac:spMk id="2" creationId="{896B80CE-FBC9-4734-44AB-E3819B1D31F9}"/>
          </ac:spMkLst>
        </pc:spChg>
        <pc:spChg chg="add mod">
          <ac:chgData name="Fisher, Roger" userId="S::roger.fisher1@snhu.edu::045a7650-06dd-4952-a6ec-1c72c4e7b8a9" providerId="AD" clId="Web-{9D78435D-2A91-1868-2C20-8DDADFD56B87}" dt="2025-02-23T19:51:12.156" v="4"/>
          <ac:spMkLst>
            <pc:docMk/>
            <pc:sldMk cId="3944199673" sldId="265"/>
            <ac:spMk id="3" creationId="{286329AC-90C0-0116-D07E-8FB98ECBA14E}"/>
          </ac:spMkLst>
        </pc:spChg>
      </pc:sldChg>
    </pc:docChg>
  </pc:docChgLst>
  <pc:docChgLst>
    <pc:chgData name="Fisher, Roger" userId="S::roger.fisher1@snhu.edu::045a7650-06dd-4952-a6ec-1c72c4e7b8a9" providerId="AD" clId="Web-{3E3EFC68-6B53-6A08-45C9-A80EEF30AB92}"/>
    <pc:docChg chg="modSld sldOrd">
      <pc:chgData name="Fisher, Roger" userId="S::roger.fisher1@snhu.edu::045a7650-06dd-4952-a6ec-1c72c4e7b8a9" providerId="AD" clId="Web-{3E3EFC68-6B53-6A08-45C9-A80EEF30AB92}" dt="2025-02-23T21:47:45.379" v="149" actId="1076"/>
      <pc:docMkLst>
        <pc:docMk/>
      </pc:docMkLst>
      <pc:sldChg chg="addSp modSp">
        <pc:chgData name="Fisher, Roger" userId="S::roger.fisher1@snhu.edu::045a7650-06dd-4952-a6ec-1c72c4e7b8a9" providerId="AD" clId="Web-{3E3EFC68-6B53-6A08-45C9-A80EEF30AB92}" dt="2025-02-23T21:47:45.379" v="149" actId="1076"/>
        <pc:sldMkLst>
          <pc:docMk/>
          <pc:sldMk cId="109857222" sldId="256"/>
        </pc:sldMkLst>
        <pc:spChg chg="mod">
          <ac:chgData name="Fisher, Roger" userId="S::roger.fisher1@snhu.edu::045a7650-06dd-4952-a6ec-1c72c4e7b8a9" providerId="AD" clId="Web-{3E3EFC68-6B53-6A08-45C9-A80EEF30AB92}" dt="2025-02-23T21:44:19.930" v="136" actId="14100"/>
          <ac:spMkLst>
            <pc:docMk/>
            <pc:sldMk cId="109857222" sldId="256"/>
            <ac:spMk id="2" creationId="{00000000-0000-0000-0000-000000000000}"/>
          </ac:spMkLst>
        </pc:spChg>
        <pc:spChg chg="mod">
          <ac:chgData name="Fisher, Roger" userId="S::roger.fisher1@snhu.edu::045a7650-06dd-4952-a6ec-1c72c4e7b8a9" providerId="AD" clId="Web-{3E3EFC68-6B53-6A08-45C9-A80EEF30AB92}" dt="2025-02-23T21:44:43.929" v="140" actId="14100"/>
          <ac:spMkLst>
            <pc:docMk/>
            <pc:sldMk cId="109857222" sldId="256"/>
            <ac:spMk id="3" creationId="{00000000-0000-0000-0000-000000000000}"/>
          </ac:spMkLst>
        </pc:spChg>
        <pc:spChg chg="mod">
          <ac:chgData name="Fisher, Roger" userId="S::roger.fisher1@snhu.edu::045a7650-06dd-4952-a6ec-1c72c4e7b8a9" providerId="AD" clId="Web-{3E3EFC68-6B53-6A08-45C9-A80EEF30AB92}" dt="2025-02-23T21:41:26.745" v="25" actId="1076"/>
          <ac:spMkLst>
            <pc:docMk/>
            <pc:sldMk cId="109857222" sldId="256"/>
            <ac:spMk id="5" creationId="{AEC1A73E-BF54-868D-EDB0-E897B66C991E}"/>
          </ac:spMkLst>
        </pc:spChg>
        <pc:spChg chg="add mod">
          <ac:chgData name="Fisher, Roger" userId="S::roger.fisher1@snhu.edu::045a7650-06dd-4952-a6ec-1c72c4e7b8a9" providerId="AD" clId="Web-{3E3EFC68-6B53-6A08-45C9-A80EEF30AB92}" dt="2025-02-23T21:47:45.379" v="149" actId="1076"/>
          <ac:spMkLst>
            <pc:docMk/>
            <pc:sldMk cId="109857222" sldId="256"/>
            <ac:spMk id="6" creationId="{15996737-3CD0-3904-3ED8-842D9C3A7FF7}"/>
          </ac:spMkLst>
        </pc:spChg>
        <pc:spChg chg="add mod">
          <ac:chgData name="Fisher, Roger" userId="S::roger.fisher1@snhu.edu::045a7650-06dd-4952-a6ec-1c72c4e7b8a9" providerId="AD" clId="Web-{3E3EFC68-6B53-6A08-45C9-A80EEF30AB92}" dt="2025-02-23T21:45:09.101" v="146" actId="1076"/>
          <ac:spMkLst>
            <pc:docMk/>
            <pc:sldMk cId="109857222" sldId="256"/>
            <ac:spMk id="7" creationId="{C3F55927-218F-A14D-BFFF-3C55C8EC8277}"/>
          </ac:spMkLst>
        </pc:spChg>
        <pc:picChg chg="mod">
          <ac:chgData name="Fisher, Roger" userId="S::roger.fisher1@snhu.edu::045a7650-06dd-4952-a6ec-1c72c4e7b8a9" providerId="AD" clId="Web-{3E3EFC68-6B53-6A08-45C9-A80EEF30AB92}" dt="2025-02-23T21:41:23.011" v="24" actId="1076"/>
          <ac:picMkLst>
            <pc:docMk/>
            <pc:sldMk cId="109857222" sldId="256"/>
            <ac:picMk id="4" creationId="{15F03650-49AE-F1F4-6F7A-6BD9D791541F}"/>
          </ac:picMkLst>
        </pc:picChg>
      </pc:sldChg>
      <pc:sldChg chg="ord">
        <pc:chgData name="Fisher, Roger" userId="S::roger.fisher1@snhu.edu::045a7650-06dd-4952-a6ec-1c72c4e7b8a9" providerId="AD" clId="Web-{3E3EFC68-6B53-6A08-45C9-A80EEF30AB92}" dt="2025-02-23T21:31:13.755" v="0"/>
        <pc:sldMkLst>
          <pc:docMk/>
          <pc:sldMk cId="48184567" sldId="258"/>
        </pc:sldMkLst>
      </pc:sldChg>
    </pc:docChg>
  </pc:docChgLst>
  <pc:docChgLst>
    <pc:chgData name="Fisher, Roger" userId="S::roger.fisher1@snhu.edu::045a7650-06dd-4952-a6ec-1c72c4e7b8a9" providerId="AD" clId="Web-{41D49659-88E2-7CE2-D640-4323B79A59DE}"/>
    <pc:docChg chg="addSld delSld modSld addMainMaster delMainMaster modMainMaster">
      <pc:chgData name="Fisher, Roger" userId="S::roger.fisher1@snhu.edu::045a7650-06dd-4952-a6ec-1c72c4e7b8a9" providerId="AD" clId="Web-{41D49659-88E2-7CE2-D640-4323B79A59DE}" dt="2025-02-23T19:48:17.274" v="155"/>
      <pc:docMkLst>
        <pc:docMk/>
      </pc:docMkLst>
      <pc:sldChg chg="addSp delSp modSp mod setBg modClrScheme delDesignElem chgLayout">
        <pc:chgData name="Fisher, Roger" userId="S::roger.fisher1@snhu.edu::045a7650-06dd-4952-a6ec-1c72c4e7b8a9" providerId="AD" clId="Web-{41D49659-88E2-7CE2-D640-4323B79A59DE}" dt="2025-02-23T19:46:16.867" v="147"/>
        <pc:sldMkLst>
          <pc:docMk/>
          <pc:sldMk cId="109857222" sldId="256"/>
        </pc:sldMkLst>
        <pc:spChg chg="mod ord">
          <ac:chgData name="Fisher, Roger" userId="S::roger.fisher1@snhu.edu::045a7650-06dd-4952-a6ec-1c72c4e7b8a9" providerId="AD" clId="Web-{41D49659-88E2-7CE2-D640-4323B79A59DE}" dt="2025-02-23T19:38:00.609" v="104"/>
          <ac:spMkLst>
            <pc:docMk/>
            <pc:sldMk cId="109857222" sldId="256"/>
            <ac:spMk id="2" creationId="{00000000-0000-0000-0000-000000000000}"/>
          </ac:spMkLst>
        </pc:spChg>
        <pc:spChg chg="mod ord">
          <ac:chgData name="Fisher, Roger" userId="S::roger.fisher1@snhu.edu::045a7650-06dd-4952-a6ec-1c72c4e7b8a9" providerId="AD" clId="Web-{41D49659-88E2-7CE2-D640-4323B79A59DE}" dt="2025-02-23T19:38:00.609" v="104"/>
          <ac:spMkLst>
            <pc:docMk/>
            <pc:sldMk cId="109857222" sldId="256"/>
            <ac:spMk id="3" creationId="{00000000-0000-0000-0000-000000000000}"/>
          </ac:spMkLst>
        </pc:spChg>
        <pc:spChg chg="add del">
          <ac:chgData name="Fisher, Roger" userId="S::roger.fisher1@snhu.edu::045a7650-06dd-4952-a6ec-1c72c4e7b8a9" providerId="AD" clId="Web-{41D49659-88E2-7CE2-D640-4323B79A59DE}" dt="2025-02-23T19:38:00.609" v="104"/>
          <ac:spMkLst>
            <pc:docMk/>
            <pc:sldMk cId="109857222" sldId="256"/>
            <ac:spMk id="9" creationId="{B6D694DB-A3FC-4F14-A225-17BEBA4416DA}"/>
          </ac:spMkLst>
        </pc:spChg>
        <pc:grpChg chg="add del">
          <ac:chgData name="Fisher, Roger" userId="S::roger.fisher1@snhu.edu::045a7650-06dd-4952-a6ec-1c72c4e7b8a9" providerId="AD" clId="Web-{41D49659-88E2-7CE2-D640-4323B79A59DE}" dt="2025-02-23T19:38:00.609" v="104"/>
          <ac:grpSpMkLst>
            <pc:docMk/>
            <pc:sldMk cId="109857222" sldId="256"/>
            <ac:grpSpMk id="11" creationId="{3A87D413-7BAA-462C-B2E4-D3E7F1B8498D}"/>
          </ac:grpSpMkLst>
        </pc:grpChg>
        <pc:picChg chg="add">
          <ac:chgData name="Fisher, Roger" userId="S::roger.fisher1@snhu.edu::045a7650-06dd-4952-a6ec-1c72c4e7b8a9" providerId="AD" clId="Web-{41D49659-88E2-7CE2-D640-4323B79A59DE}" dt="2025-02-23T19:24:15.029" v="16"/>
          <ac:picMkLst>
            <pc:docMk/>
            <pc:sldMk cId="109857222" sldId="256"/>
            <ac:picMk id="4" creationId="{15F03650-49AE-F1F4-6F7A-6BD9D791541F}"/>
          </ac:picMkLst>
        </pc:picChg>
      </pc:sldChg>
      <pc:sldChg chg="addSp delSp modSp new del mod setBg modClrScheme delDesignElem chgLayout">
        <pc:chgData name="Fisher, Roger" userId="S::roger.fisher1@snhu.edu::045a7650-06dd-4952-a6ec-1c72c4e7b8a9" providerId="AD" clId="Web-{41D49659-88E2-7CE2-D640-4323B79A59DE}" dt="2025-02-23T19:43:26.740" v="136"/>
        <pc:sldMkLst>
          <pc:docMk/>
          <pc:sldMk cId="4275188632" sldId="257"/>
        </pc:sldMkLst>
        <pc:spChg chg="mod ord">
          <ac:chgData name="Fisher, Roger" userId="S::roger.fisher1@snhu.edu::045a7650-06dd-4952-a6ec-1c72c4e7b8a9" providerId="AD" clId="Web-{41D49659-88E2-7CE2-D640-4323B79A59DE}" dt="2025-02-23T19:38:00.609" v="104"/>
          <ac:spMkLst>
            <pc:docMk/>
            <pc:sldMk cId="4275188632" sldId="257"/>
            <ac:spMk id="2" creationId="{4FEA1E9E-5411-7533-744E-ADD9D21C1F37}"/>
          </ac:spMkLst>
        </pc:spChg>
        <pc:spChg chg="del">
          <ac:chgData name="Fisher, Roger" userId="S::roger.fisher1@snhu.edu::045a7650-06dd-4952-a6ec-1c72c4e7b8a9" providerId="AD" clId="Web-{41D49659-88E2-7CE2-D640-4323B79A59DE}" dt="2025-02-23T19:32:23.719" v="26"/>
          <ac:spMkLst>
            <pc:docMk/>
            <pc:sldMk cId="4275188632" sldId="257"/>
            <ac:spMk id="3" creationId="{C0A14B44-4D2A-E8F4-87E1-00458A25089C}"/>
          </ac:spMkLst>
        </pc:spChg>
        <pc:spChg chg="add del">
          <ac:chgData name="Fisher, Roger" userId="S::roger.fisher1@snhu.edu::045a7650-06dd-4952-a6ec-1c72c4e7b8a9" providerId="AD" clId="Web-{41D49659-88E2-7CE2-D640-4323B79A59DE}" dt="2025-02-23T19:38:00.609" v="104"/>
          <ac:spMkLst>
            <pc:docMk/>
            <pc:sldMk cId="4275188632" sldId="257"/>
            <ac:spMk id="9" creationId="{03AE087C-11E2-4305-9282-D7F122FE726E}"/>
          </ac:spMkLst>
        </pc:spChg>
        <pc:grpChg chg="add del">
          <ac:chgData name="Fisher, Roger" userId="S::roger.fisher1@snhu.edu::045a7650-06dd-4952-a6ec-1c72c4e7b8a9" providerId="AD" clId="Web-{41D49659-88E2-7CE2-D640-4323B79A59DE}" dt="2025-02-23T19:38:00.609" v="104"/>
          <ac:grpSpMkLst>
            <pc:docMk/>
            <pc:sldMk cId="4275188632" sldId="257"/>
            <ac:grpSpMk id="11" creationId="{6ACF365D-F104-414F-93C3-D9F568808E0D}"/>
          </ac:grpSpMkLst>
        </pc:grpChg>
        <pc:graphicFrameChg chg="add mod ord modGraphic">
          <ac:chgData name="Fisher, Roger" userId="S::roger.fisher1@snhu.edu::045a7650-06dd-4952-a6ec-1c72c4e7b8a9" providerId="AD" clId="Web-{41D49659-88E2-7CE2-D640-4323B79A59DE}" dt="2025-02-23T19:41:13.908" v="123" actId="20577"/>
          <ac:graphicFrameMkLst>
            <pc:docMk/>
            <pc:sldMk cId="4275188632" sldId="257"/>
            <ac:graphicFrameMk id="4" creationId="{1456CBCE-641D-9BE2-1F05-D56E3865E6CC}"/>
          </ac:graphicFrameMkLst>
        </pc:graphicFrameChg>
      </pc:sldChg>
      <pc:sldChg chg="addSp delSp modSp new mod setBg modClrScheme delDesignElem chgLayout">
        <pc:chgData name="Fisher, Roger" userId="S::roger.fisher1@snhu.edu::045a7650-06dd-4952-a6ec-1c72c4e7b8a9" providerId="AD" clId="Web-{41D49659-88E2-7CE2-D640-4323B79A59DE}" dt="2025-02-23T19:46:16.867" v="147"/>
        <pc:sldMkLst>
          <pc:docMk/>
          <pc:sldMk cId="48184567" sldId="258"/>
        </pc:sldMkLst>
        <pc:spChg chg="mod ord">
          <ac:chgData name="Fisher, Roger" userId="S::roger.fisher1@snhu.edu::045a7650-06dd-4952-a6ec-1c72c4e7b8a9" providerId="AD" clId="Web-{41D49659-88E2-7CE2-D640-4323B79A59DE}" dt="2025-02-23T19:38:00.609" v="104"/>
          <ac:spMkLst>
            <pc:docMk/>
            <pc:sldMk cId="48184567" sldId="258"/>
            <ac:spMk id="2" creationId="{6DFE1B0D-440D-BE0F-26DF-1F6DA747CFA8}"/>
          </ac:spMkLst>
        </pc:spChg>
        <pc:spChg chg="del">
          <ac:chgData name="Fisher, Roger" userId="S::roger.fisher1@snhu.edu::045a7650-06dd-4952-a6ec-1c72c4e7b8a9" providerId="AD" clId="Web-{41D49659-88E2-7CE2-D640-4323B79A59DE}" dt="2025-02-23T19:33:18.813" v="39"/>
          <ac:spMkLst>
            <pc:docMk/>
            <pc:sldMk cId="48184567" sldId="258"/>
            <ac:spMk id="3" creationId="{8EB08319-DB17-0D2A-B4F8-A2FDBC084821}"/>
          </ac:spMkLst>
        </pc:spChg>
        <pc:spChg chg="add del">
          <ac:chgData name="Fisher, Roger" userId="S::roger.fisher1@snhu.edu::045a7650-06dd-4952-a6ec-1c72c4e7b8a9" providerId="AD" clId="Web-{41D49659-88E2-7CE2-D640-4323B79A59DE}" dt="2025-02-23T19:38:00.609" v="104"/>
          <ac:spMkLst>
            <pc:docMk/>
            <pc:sldMk cId="48184567" sldId="258"/>
            <ac:spMk id="9" creationId="{0F358BAA-9C8A-4E17-BAD8-32FD6FFEA730}"/>
          </ac:spMkLst>
        </pc:spChg>
        <pc:spChg chg="add del">
          <ac:chgData name="Fisher, Roger" userId="S::roger.fisher1@snhu.edu::045a7650-06dd-4952-a6ec-1c72c4e7b8a9" providerId="AD" clId="Web-{41D49659-88E2-7CE2-D640-4323B79A59DE}" dt="2025-02-23T19:38:00.609" v="104"/>
          <ac:spMkLst>
            <pc:docMk/>
            <pc:sldMk cId="48184567" sldId="258"/>
            <ac:spMk id="11" creationId="{4D6F41A4-BEE3-4935-9371-4ADEA67A22F9}"/>
          </ac:spMkLst>
        </pc:spChg>
        <pc:spChg chg="add del">
          <ac:chgData name="Fisher, Roger" userId="S::roger.fisher1@snhu.edu::045a7650-06dd-4952-a6ec-1c72c4e7b8a9" providerId="AD" clId="Web-{41D49659-88E2-7CE2-D640-4323B79A59DE}" dt="2025-02-23T19:38:00.609" v="104"/>
          <ac:spMkLst>
            <pc:docMk/>
            <pc:sldMk cId="48184567" sldId="258"/>
            <ac:spMk id="20" creationId="{7FE1D329-7CB2-4DF5-B0C0-36DD19EBC66D}"/>
          </ac:spMkLst>
        </pc:spChg>
        <pc:spChg chg="add del">
          <ac:chgData name="Fisher, Roger" userId="S::roger.fisher1@snhu.edu::045a7650-06dd-4952-a6ec-1c72c4e7b8a9" providerId="AD" clId="Web-{41D49659-88E2-7CE2-D640-4323B79A59DE}" dt="2025-02-23T19:38:00.609" v="104"/>
          <ac:spMkLst>
            <pc:docMk/>
            <pc:sldMk cId="48184567" sldId="258"/>
            <ac:spMk id="22" creationId="{B6D694DB-A3FC-4F14-A225-17BEBA4416DA}"/>
          </ac:spMkLst>
        </pc:spChg>
        <pc:spChg chg="add del">
          <ac:chgData name="Fisher, Roger" userId="S::roger.fisher1@snhu.edu::045a7650-06dd-4952-a6ec-1c72c4e7b8a9" providerId="AD" clId="Web-{41D49659-88E2-7CE2-D640-4323B79A59DE}" dt="2025-02-23T19:38:00.609" v="104"/>
          <ac:spMkLst>
            <pc:docMk/>
            <pc:sldMk cId="48184567" sldId="258"/>
            <ac:spMk id="24" creationId="{6233B4D5-2565-4CC0-A9B1-C9EA9E9DE306}"/>
          </ac:spMkLst>
        </pc:spChg>
        <pc:grpChg chg="add del">
          <ac:chgData name="Fisher, Roger" userId="S::roger.fisher1@snhu.edu::045a7650-06dd-4952-a6ec-1c72c4e7b8a9" providerId="AD" clId="Web-{41D49659-88E2-7CE2-D640-4323B79A59DE}" dt="2025-02-23T19:38:00.609" v="104"/>
          <ac:grpSpMkLst>
            <pc:docMk/>
            <pc:sldMk cId="48184567" sldId="258"/>
            <ac:grpSpMk id="13" creationId="{7726F010-956A-40BC-8A1F-8002DC729B4C}"/>
          </ac:grpSpMkLst>
        </pc:grpChg>
        <pc:picChg chg="add">
          <ac:chgData name="Fisher, Roger" userId="S::roger.fisher1@snhu.edu::045a7650-06dd-4952-a6ec-1c72c4e7b8a9" providerId="AD" clId="Web-{41D49659-88E2-7CE2-D640-4323B79A59DE}" dt="2025-02-23T19:33:18.813" v="39"/>
          <ac:picMkLst>
            <pc:docMk/>
            <pc:sldMk cId="48184567" sldId="258"/>
            <ac:picMk id="5" creationId="{29A32253-4F2F-92DE-B288-629653EC0096}"/>
          </ac:picMkLst>
        </pc:picChg>
      </pc:sldChg>
      <pc:sldChg chg="addSp delSp modSp new mod setBg modClrScheme delDesignElem chgLayout">
        <pc:chgData name="Fisher, Roger" userId="S::roger.fisher1@snhu.edu::045a7650-06dd-4952-a6ec-1c72c4e7b8a9" providerId="AD" clId="Web-{41D49659-88E2-7CE2-D640-4323B79A59DE}" dt="2025-02-23T19:46:16.867" v="147"/>
        <pc:sldMkLst>
          <pc:docMk/>
          <pc:sldMk cId="786284552" sldId="259"/>
        </pc:sldMkLst>
        <pc:spChg chg="mod ord">
          <ac:chgData name="Fisher, Roger" userId="S::roger.fisher1@snhu.edu::045a7650-06dd-4952-a6ec-1c72c4e7b8a9" providerId="AD" clId="Web-{41D49659-88E2-7CE2-D640-4323B79A59DE}" dt="2025-02-23T19:38:00.609" v="104"/>
          <ac:spMkLst>
            <pc:docMk/>
            <pc:sldMk cId="786284552" sldId="259"/>
            <ac:spMk id="2" creationId="{9528151F-EA6B-28B7-2D49-C1B91C86F812}"/>
          </ac:spMkLst>
        </pc:spChg>
        <pc:spChg chg="mod ord">
          <ac:chgData name="Fisher, Roger" userId="S::roger.fisher1@snhu.edu::045a7650-06dd-4952-a6ec-1c72c4e7b8a9" providerId="AD" clId="Web-{41D49659-88E2-7CE2-D640-4323B79A59DE}" dt="2025-02-23T19:38:00.609" v="104"/>
          <ac:spMkLst>
            <pc:docMk/>
            <pc:sldMk cId="786284552" sldId="259"/>
            <ac:spMk id="3" creationId="{15A54024-A487-0757-58D4-16C0F2244365}"/>
          </ac:spMkLst>
        </pc:spChg>
        <pc:spChg chg="add del">
          <ac:chgData name="Fisher, Roger" userId="S::roger.fisher1@snhu.edu::045a7650-06dd-4952-a6ec-1c72c4e7b8a9" providerId="AD" clId="Web-{41D49659-88E2-7CE2-D640-4323B79A59DE}" dt="2025-02-23T19:38:00.609" v="104"/>
          <ac:spMkLst>
            <pc:docMk/>
            <pc:sldMk cId="786284552" sldId="259"/>
            <ac:spMk id="9" creationId="{03AE087C-11E2-4305-9282-D7F122FE726E}"/>
          </ac:spMkLst>
        </pc:spChg>
        <pc:grpChg chg="add del">
          <ac:chgData name="Fisher, Roger" userId="S::roger.fisher1@snhu.edu::045a7650-06dd-4952-a6ec-1c72c4e7b8a9" providerId="AD" clId="Web-{41D49659-88E2-7CE2-D640-4323B79A59DE}" dt="2025-02-23T19:38:00.609" v="104"/>
          <ac:grpSpMkLst>
            <pc:docMk/>
            <pc:sldMk cId="786284552" sldId="259"/>
            <ac:grpSpMk id="11" creationId="{6ACF365D-F104-414F-93C3-D9F568808E0D}"/>
          </ac:grpSpMkLst>
        </pc:grpChg>
        <pc:picChg chg="add">
          <ac:chgData name="Fisher, Roger" userId="S::roger.fisher1@snhu.edu::045a7650-06dd-4952-a6ec-1c72c4e7b8a9" providerId="AD" clId="Web-{41D49659-88E2-7CE2-D640-4323B79A59DE}" dt="2025-02-23T19:34:14.553" v="55"/>
          <ac:picMkLst>
            <pc:docMk/>
            <pc:sldMk cId="786284552" sldId="259"/>
            <ac:picMk id="5" creationId="{7ACDC3FD-606F-6519-1475-694402C49B68}"/>
          </ac:picMkLst>
        </pc:picChg>
      </pc:sldChg>
      <pc:sldChg chg="addSp delSp modSp new del mod setBg modClrScheme setClrOvrMap delDesignElem chgLayout">
        <pc:chgData name="Fisher, Roger" userId="S::roger.fisher1@snhu.edu::045a7650-06dd-4952-a6ec-1c72c4e7b8a9" providerId="AD" clId="Web-{41D49659-88E2-7CE2-D640-4323B79A59DE}" dt="2025-02-23T19:46:28.617" v="149"/>
        <pc:sldMkLst>
          <pc:docMk/>
          <pc:sldMk cId="822230467" sldId="260"/>
        </pc:sldMkLst>
        <pc:spChg chg="mod ord">
          <ac:chgData name="Fisher, Roger" userId="S::roger.fisher1@snhu.edu::045a7650-06dd-4952-a6ec-1c72c4e7b8a9" providerId="AD" clId="Web-{41D49659-88E2-7CE2-D640-4323B79A59DE}" dt="2025-02-23T19:39:47.954" v="114"/>
          <ac:spMkLst>
            <pc:docMk/>
            <pc:sldMk cId="822230467" sldId="260"/>
            <ac:spMk id="2" creationId="{62F99BAD-7EB3-AC18-1A48-D39764460753}"/>
          </ac:spMkLst>
        </pc:spChg>
        <pc:spChg chg="add del mod ord">
          <ac:chgData name="Fisher, Roger" userId="S::roger.fisher1@snhu.edu::045a7650-06dd-4952-a6ec-1c72c4e7b8a9" providerId="AD" clId="Web-{41D49659-88E2-7CE2-D640-4323B79A59DE}" dt="2025-02-23T19:39:47.954" v="114"/>
          <ac:spMkLst>
            <pc:docMk/>
            <pc:sldMk cId="822230467" sldId="260"/>
            <ac:spMk id="3" creationId="{F75E0F93-1C39-8100-157A-2AB45FB4FBAD}"/>
          </ac:spMkLst>
        </pc:spChg>
        <pc:spChg chg="add del">
          <ac:chgData name="Fisher, Roger" userId="S::roger.fisher1@snhu.edu::045a7650-06dd-4952-a6ec-1c72c4e7b8a9" providerId="AD" clId="Web-{41D49659-88E2-7CE2-D640-4323B79A59DE}" dt="2025-02-23T19:39:42.017" v="111"/>
          <ac:spMkLst>
            <pc:docMk/>
            <pc:sldMk cId="822230467" sldId="260"/>
            <ac:spMk id="6" creationId="{0F358BAA-9C8A-4E17-BAD8-32FD6FFEA730}"/>
          </ac:spMkLst>
        </pc:spChg>
        <pc:spChg chg="add del">
          <ac:chgData name="Fisher, Roger" userId="S::roger.fisher1@snhu.edu::045a7650-06dd-4952-a6ec-1c72c4e7b8a9" providerId="AD" clId="Web-{41D49659-88E2-7CE2-D640-4323B79A59DE}" dt="2025-02-23T19:37:30.500" v="89"/>
          <ac:spMkLst>
            <pc:docMk/>
            <pc:sldMk cId="822230467" sldId="260"/>
            <ac:spMk id="8" creationId="{99CAC3B1-4879-424D-8F15-206277196159}"/>
          </ac:spMkLst>
        </pc:spChg>
        <pc:spChg chg="add del">
          <ac:chgData name="Fisher, Roger" userId="S::roger.fisher1@snhu.edu::045a7650-06dd-4952-a6ec-1c72c4e7b8a9" providerId="AD" clId="Web-{41D49659-88E2-7CE2-D640-4323B79A59DE}" dt="2025-02-23T19:36:18.226" v="82"/>
          <ac:spMkLst>
            <pc:docMk/>
            <pc:sldMk cId="822230467" sldId="260"/>
            <ac:spMk id="9" creationId="{0F358BAA-9C8A-4E17-BAD8-32FD6FFEA730}"/>
          </ac:spMkLst>
        </pc:spChg>
        <pc:spChg chg="add del">
          <ac:chgData name="Fisher, Roger" userId="S::roger.fisher1@snhu.edu::045a7650-06dd-4952-a6ec-1c72c4e7b8a9" providerId="AD" clId="Web-{41D49659-88E2-7CE2-D640-4323B79A59DE}" dt="2025-02-23T19:36:18.226" v="82"/>
          <ac:spMkLst>
            <pc:docMk/>
            <pc:sldMk cId="822230467" sldId="260"/>
            <ac:spMk id="11" creationId="{4D6F41A4-BEE3-4935-9371-4ADEA67A22F9}"/>
          </ac:spMkLst>
        </pc:spChg>
        <pc:spChg chg="add del">
          <ac:chgData name="Fisher, Roger" userId="S::roger.fisher1@snhu.edu::045a7650-06dd-4952-a6ec-1c72c4e7b8a9" providerId="AD" clId="Web-{41D49659-88E2-7CE2-D640-4323B79A59DE}" dt="2025-02-23T19:39:42.017" v="111"/>
          <ac:spMkLst>
            <pc:docMk/>
            <pc:sldMk cId="822230467" sldId="260"/>
            <ac:spMk id="12" creationId="{4D6F41A4-BEE3-4935-9371-4ADEA67A22F9}"/>
          </ac:spMkLst>
        </pc:spChg>
        <pc:spChg chg="add del">
          <ac:chgData name="Fisher, Roger" userId="S::roger.fisher1@snhu.edu::045a7650-06dd-4952-a6ec-1c72c4e7b8a9" providerId="AD" clId="Web-{41D49659-88E2-7CE2-D640-4323B79A59DE}" dt="2025-02-23T19:36:18.226" v="82"/>
          <ac:spMkLst>
            <pc:docMk/>
            <pc:sldMk cId="822230467" sldId="260"/>
            <ac:spMk id="20" creationId="{7FE1D329-7CB2-4DF5-B0C0-36DD19EBC66D}"/>
          </ac:spMkLst>
        </pc:spChg>
        <pc:spChg chg="add del">
          <ac:chgData name="Fisher, Roger" userId="S::roger.fisher1@snhu.edu::045a7650-06dd-4952-a6ec-1c72c4e7b8a9" providerId="AD" clId="Web-{41D49659-88E2-7CE2-D640-4323B79A59DE}" dt="2025-02-23T19:39:42.017" v="111"/>
          <ac:spMkLst>
            <pc:docMk/>
            <pc:sldMk cId="822230467" sldId="260"/>
            <ac:spMk id="21" creationId="{7FE1D329-7CB2-4DF5-B0C0-36DD19EBC66D}"/>
          </ac:spMkLst>
        </pc:spChg>
        <pc:spChg chg="add del">
          <ac:chgData name="Fisher, Roger" userId="S::roger.fisher1@snhu.edu::045a7650-06dd-4952-a6ec-1c72c4e7b8a9" providerId="AD" clId="Web-{41D49659-88E2-7CE2-D640-4323B79A59DE}" dt="2025-02-23T19:36:18.226" v="82"/>
          <ac:spMkLst>
            <pc:docMk/>
            <pc:sldMk cId="822230467" sldId="260"/>
            <ac:spMk id="22" creationId="{EA7E347D-B32A-4759-B7FF-FD25A9AEE645}"/>
          </ac:spMkLst>
        </pc:spChg>
        <pc:spChg chg="add del">
          <ac:chgData name="Fisher, Roger" userId="S::roger.fisher1@snhu.edu::045a7650-06dd-4952-a6ec-1c72c4e7b8a9" providerId="AD" clId="Web-{41D49659-88E2-7CE2-D640-4323B79A59DE}" dt="2025-02-23T19:39:42.017" v="111"/>
          <ac:spMkLst>
            <pc:docMk/>
            <pc:sldMk cId="822230467" sldId="260"/>
            <ac:spMk id="23" creationId="{A7971386-B2B0-4A38-8D3B-8CF23AAA610C}"/>
          </ac:spMkLst>
        </pc:spChg>
        <pc:spChg chg="add del">
          <ac:chgData name="Fisher, Roger" userId="S::roger.fisher1@snhu.edu::045a7650-06dd-4952-a6ec-1c72c4e7b8a9" providerId="AD" clId="Web-{41D49659-88E2-7CE2-D640-4323B79A59DE}" dt="2025-02-23T19:36:18.226" v="82"/>
          <ac:spMkLst>
            <pc:docMk/>
            <pc:sldMk cId="822230467" sldId="260"/>
            <ac:spMk id="24" creationId="{681F9FCB-1E38-43E9-8567-6292F4842051}"/>
          </ac:spMkLst>
        </pc:spChg>
        <pc:spChg chg="add del">
          <ac:chgData name="Fisher, Roger" userId="S::roger.fisher1@snhu.edu::045a7650-06dd-4952-a6ec-1c72c4e7b8a9" providerId="AD" clId="Web-{41D49659-88E2-7CE2-D640-4323B79A59DE}" dt="2025-02-23T19:39:42.017" v="111"/>
          <ac:spMkLst>
            <pc:docMk/>
            <pc:sldMk cId="822230467" sldId="260"/>
            <ac:spMk id="25" creationId="{06FDC3C5-8431-45BA-A6F9-CFFCB567E58B}"/>
          </ac:spMkLst>
        </pc:spChg>
        <pc:spChg chg="add del">
          <ac:chgData name="Fisher, Roger" userId="S::roger.fisher1@snhu.edu::045a7650-06dd-4952-a6ec-1c72c4e7b8a9" providerId="AD" clId="Web-{41D49659-88E2-7CE2-D640-4323B79A59DE}" dt="2025-02-23T19:36:18.226" v="82"/>
          <ac:spMkLst>
            <pc:docMk/>
            <pc:sldMk cId="822230467" sldId="260"/>
            <ac:spMk id="26" creationId="{ED029D64-BBDD-43FA-92CF-C6BF515141E0}"/>
          </ac:spMkLst>
        </pc:spChg>
        <pc:spChg chg="add del">
          <ac:chgData name="Fisher, Roger" userId="S::roger.fisher1@snhu.edu::045a7650-06dd-4952-a6ec-1c72c4e7b8a9" providerId="AD" clId="Web-{41D49659-88E2-7CE2-D640-4323B79A59DE}" dt="2025-02-23T19:39:47.939" v="113"/>
          <ac:spMkLst>
            <pc:docMk/>
            <pc:sldMk cId="822230467" sldId="260"/>
            <ac:spMk id="29" creationId="{0D29D77D-2D4E-4868-960B-BEDA724F5CE2}"/>
          </ac:spMkLst>
        </pc:spChg>
        <pc:spChg chg="add del">
          <ac:chgData name="Fisher, Roger" userId="S::roger.fisher1@snhu.edu::045a7650-06dd-4952-a6ec-1c72c4e7b8a9" providerId="AD" clId="Web-{41D49659-88E2-7CE2-D640-4323B79A59DE}" dt="2025-02-23T19:39:42.017" v="111"/>
          <ac:spMkLst>
            <pc:docMk/>
            <pc:sldMk cId="822230467" sldId="260"/>
            <ac:spMk id="36" creationId="{0D29D77D-2D4E-4868-960B-BEDA724F5CE2}"/>
          </ac:spMkLst>
        </pc:spChg>
        <pc:spChg chg="add del">
          <ac:chgData name="Fisher, Roger" userId="S::roger.fisher1@snhu.edu::045a7650-06dd-4952-a6ec-1c72c4e7b8a9" providerId="AD" clId="Web-{41D49659-88E2-7CE2-D640-4323B79A59DE}" dt="2025-02-23T19:39:47.939" v="113"/>
          <ac:spMkLst>
            <pc:docMk/>
            <pc:sldMk cId="822230467" sldId="260"/>
            <ac:spMk id="38" creationId="{0F358BAA-9C8A-4E17-BAD8-32FD6FFEA730}"/>
          </ac:spMkLst>
        </pc:spChg>
        <pc:spChg chg="add del">
          <ac:chgData name="Fisher, Roger" userId="S::roger.fisher1@snhu.edu::045a7650-06dd-4952-a6ec-1c72c4e7b8a9" providerId="AD" clId="Web-{41D49659-88E2-7CE2-D640-4323B79A59DE}" dt="2025-02-23T19:39:47.939" v="113"/>
          <ac:spMkLst>
            <pc:docMk/>
            <pc:sldMk cId="822230467" sldId="260"/>
            <ac:spMk id="39" creationId="{4D6F41A4-BEE3-4935-9371-4ADEA67A22F9}"/>
          </ac:spMkLst>
        </pc:spChg>
        <pc:spChg chg="add del">
          <ac:chgData name="Fisher, Roger" userId="S::roger.fisher1@snhu.edu::045a7650-06dd-4952-a6ec-1c72c4e7b8a9" providerId="AD" clId="Web-{41D49659-88E2-7CE2-D640-4323B79A59DE}" dt="2025-02-23T19:39:47.939" v="113"/>
          <ac:spMkLst>
            <pc:docMk/>
            <pc:sldMk cId="822230467" sldId="260"/>
            <ac:spMk id="41" creationId="{7FE1D329-7CB2-4DF5-B0C0-36DD19EBC66D}"/>
          </ac:spMkLst>
        </pc:spChg>
        <pc:spChg chg="add del">
          <ac:chgData name="Fisher, Roger" userId="S::roger.fisher1@snhu.edu::045a7650-06dd-4952-a6ec-1c72c4e7b8a9" providerId="AD" clId="Web-{41D49659-88E2-7CE2-D640-4323B79A59DE}" dt="2025-02-23T19:39:47.939" v="113"/>
          <ac:spMkLst>
            <pc:docMk/>
            <pc:sldMk cId="822230467" sldId="260"/>
            <ac:spMk id="42" creationId="{A7971386-B2B0-4A38-8D3B-8CF23AAA610C}"/>
          </ac:spMkLst>
        </pc:spChg>
        <pc:spChg chg="add del">
          <ac:chgData name="Fisher, Roger" userId="S::roger.fisher1@snhu.edu::045a7650-06dd-4952-a6ec-1c72c4e7b8a9" providerId="AD" clId="Web-{41D49659-88E2-7CE2-D640-4323B79A59DE}" dt="2025-02-23T19:39:47.939" v="113"/>
          <ac:spMkLst>
            <pc:docMk/>
            <pc:sldMk cId="822230467" sldId="260"/>
            <ac:spMk id="43" creationId="{8BECD55C-E611-4BCD-B45E-BF01D6234816}"/>
          </ac:spMkLst>
        </pc:spChg>
        <pc:spChg chg="add del">
          <ac:chgData name="Fisher, Roger" userId="S::roger.fisher1@snhu.edu::045a7650-06dd-4952-a6ec-1c72c4e7b8a9" providerId="AD" clId="Web-{41D49659-88E2-7CE2-D640-4323B79A59DE}" dt="2025-02-23T19:39:47.939" v="113"/>
          <ac:spMkLst>
            <pc:docMk/>
            <pc:sldMk cId="822230467" sldId="260"/>
            <ac:spMk id="44" creationId="{1B8F0E52-7B96-44E2-BC48-F2D2BAC4611F}"/>
          </ac:spMkLst>
        </pc:spChg>
        <pc:spChg chg="add">
          <ac:chgData name="Fisher, Roger" userId="S::roger.fisher1@snhu.edu::045a7650-06dd-4952-a6ec-1c72c4e7b8a9" providerId="AD" clId="Web-{41D49659-88E2-7CE2-D640-4323B79A59DE}" dt="2025-02-23T19:39:47.954" v="114"/>
          <ac:spMkLst>
            <pc:docMk/>
            <pc:sldMk cId="822230467" sldId="260"/>
            <ac:spMk id="47" creationId="{0F358BAA-9C8A-4E17-BAD8-32FD6FFEA730}"/>
          </ac:spMkLst>
        </pc:spChg>
        <pc:spChg chg="add">
          <ac:chgData name="Fisher, Roger" userId="S::roger.fisher1@snhu.edu::045a7650-06dd-4952-a6ec-1c72c4e7b8a9" providerId="AD" clId="Web-{41D49659-88E2-7CE2-D640-4323B79A59DE}" dt="2025-02-23T19:39:47.954" v="114"/>
          <ac:spMkLst>
            <pc:docMk/>
            <pc:sldMk cId="822230467" sldId="260"/>
            <ac:spMk id="48" creationId="{4D6F41A4-BEE3-4935-9371-4ADEA67A22F9}"/>
          </ac:spMkLst>
        </pc:spChg>
        <pc:spChg chg="add">
          <ac:chgData name="Fisher, Roger" userId="S::roger.fisher1@snhu.edu::045a7650-06dd-4952-a6ec-1c72c4e7b8a9" providerId="AD" clId="Web-{41D49659-88E2-7CE2-D640-4323B79A59DE}" dt="2025-02-23T19:39:47.954" v="114"/>
          <ac:spMkLst>
            <pc:docMk/>
            <pc:sldMk cId="822230467" sldId="260"/>
            <ac:spMk id="50" creationId="{7FE1D329-7CB2-4DF5-B0C0-36DD19EBC66D}"/>
          </ac:spMkLst>
        </pc:spChg>
        <pc:spChg chg="add">
          <ac:chgData name="Fisher, Roger" userId="S::roger.fisher1@snhu.edu::045a7650-06dd-4952-a6ec-1c72c4e7b8a9" providerId="AD" clId="Web-{41D49659-88E2-7CE2-D640-4323B79A59DE}" dt="2025-02-23T19:39:47.954" v="114"/>
          <ac:spMkLst>
            <pc:docMk/>
            <pc:sldMk cId="822230467" sldId="260"/>
            <ac:spMk id="51" creationId="{A7971386-B2B0-4A38-8D3B-8CF23AAA610C}"/>
          </ac:spMkLst>
        </pc:spChg>
        <pc:spChg chg="add">
          <ac:chgData name="Fisher, Roger" userId="S::roger.fisher1@snhu.edu::045a7650-06dd-4952-a6ec-1c72c4e7b8a9" providerId="AD" clId="Web-{41D49659-88E2-7CE2-D640-4323B79A59DE}" dt="2025-02-23T19:39:47.954" v="114"/>
          <ac:spMkLst>
            <pc:docMk/>
            <pc:sldMk cId="822230467" sldId="260"/>
            <ac:spMk id="52" creationId="{06FDC3C5-8431-45BA-A6F9-CFFCB567E58B}"/>
          </ac:spMkLst>
        </pc:spChg>
        <pc:spChg chg="add">
          <ac:chgData name="Fisher, Roger" userId="S::roger.fisher1@snhu.edu::045a7650-06dd-4952-a6ec-1c72c4e7b8a9" providerId="AD" clId="Web-{41D49659-88E2-7CE2-D640-4323B79A59DE}" dt="2025-02-23T19:39:47.954" v="114"/>
          <ac:spMkLst>
            <pc:docMk/>
            <pc:sldMk cId="822230467" sldId="260"/>
            <ac:spMk id="56" creationId="{0D29D77D-2D4E-4868-960B-BEDA724F5CE2}"/>
          </ac:spMkLst>
        </pc:spChg>
        <pc:grpChg chg="add del">
          <ac:chgData name="Fisher, Roger" userId="S::roger.fisher1@snhu.edu::045a7650-06dd-4952-a6ec-1c72c4e7b8a9" providerId="AD" clId="Web-{41D49659-88E2-7CE2-D640-4323B79A59DE}" dt="2025-02-23T19:37:30.500" v="89"/>
          <ac:grpSpMkLst>
            <pc:docMk/>
            <pc:sldMk cId="822230467" sldId="260"/>
            <ac:grpSpMk id="10" creationId="{4B8492CB-DFBA-4A82-9778-F21493DA36C1}"/>
          </ac:grpSpMkLst>
        </pc:grpChg>
        <pc:grpChg chg="add del">
          <ac:chgData name="Fisher, Roger" userId="S::roger.fisher1@snhu.edu::045a7650-06dd-4952-a6ec-1c72c4e7b8a9" providerId="AD" clId="Web-{41D49659-88E2-7CE2-D640-4323B79A59DE}" dt="2025-02-23T19:36:18.226" v="82"/>
          <ac:grpSpMkLst>
            <pc:docMk/>
            <pc:sldMk cId="822230467" sldId="260"/>
            <ac:grpSpMk id="13" creationId="{7726F010-956A-40BC-8A1F-8002DC729B4C}"/>
          </ac:grpSpMkLst>
        </pc:grpChg>
        <pc:grpChg chg="add del">
          <ac:chgData name="Fisher, Roger" userId="S::roger.fisher1@snhu.edu::045a7650-06dd-4952-a6ec-1c72c4e7b8a9" providerId="AD" clId="Web-{41D49659-88E2-7CE2-D640-4323B79A59DE}" dt="2025-02-23T19:39:42.017" v="111"/>
          <ac:grpSpMkLst>
            <pc:docMk/>
            <pc:sldMk cId="822230467" sldId="260"/>
            <ac:grpSpMk id="14" creationId="{7726F010-956A-40BC-8A1F-8002DC729B4C}"/>
          </ac:grpSpMkLst>
        </pc:grpChg>
        <pc:grpChg chg="add">
          <ac:chgData name="Fisher, Roger" userId="S::roger.fisher1@snhu.edu::045a7650-06dd-4952-a6ec-1c72c4e7b8a9" providerId="AD" clId="Web-{41D49659-88E2-7CE2-D640-4323B79A59DE}" dt="2025-02-23T19:39:47.954" v="114"/>
          <ac:grpSpMkLst>
            <pc:docMk/>
            <pc:sldMk cId="822230467" sldId="260"/>
            <ac:grpSpMk id="53" creationId="{4F375F62-07E0-443B-9C48-A982359326C2}"/>
          </ac:grpSpMkLst>
        </pc:grpChg>
        <pc:picChg chg="add del">
          <ac:chgData name="Fisher, Roger" userId="S::roger.fisher1@snhu.edu::045a7650-06dd-4952-a6ec-1c72c4e7b8a9" providerId="AD" clId="Web-{41D49659-88E2-7CE2-D640-4323B79A59DE}" dt="2025-02-23T19:36:18.226" v="82"/>
          <ac:picMkLst>
            <pc:docMk/>
            <pc:sldMk cId="822230467" sldId="260"/>
            <ac:picMk id="5" creationId="{6227E8FE-1BEB-59C5-30E0-8B2CE9B41A62}"/>
          </ac:picMkLst>
        </pc:picChg>
        <pc:picChg chg="add del">
          <ac:chgData name="Fisher, Roger" userId="S::roger.fisher1@snhu.edu::045a7650-06dd-4952-a6ec-1c72c4e7b8a9" providerId="AD" clId="Web-{41D49659-88E2-7CE2-D640-4323B79A59DE}" dt="2025-02-23T19:39:42.017" v="111"/>
          <ac:picMkLst>
            <pc:docMk/>
            <pc:sldMk cId="822230467" sldId="260"/>
            <ac:picMk id="7" creationId="{FCF26FF9-3212-FFFE-485F-DA1D6C6731A4}"/>
          </ac:picMkLst>
        </pc:picChg>
        <pc:picChg chg="add del">
          <ac:chgData name="Fisher, Roger" userId="S::roger.fisher1@snhu.edu::045a7650-06dd-4952-a6ec-1c72c4e7b8a9" providerId="AD" clId="Web-{41D49659-88E2-7CE2-D640-4323B79A59DE}" dt="2025-02-23T19:39:47.939" v="113"/>
          <ac:picMkLst>
            <pc:docMk/>
            <pc:sldMk cId="822230467" sldId="260"/>
            <ac:picMk id="45" creationId="{F9F51534-B310-7048-AC04-79F0E83F6E6C}"/>
          </ac:picMkLst>
        </pc:picChg>
        <pc:picChg chg="add del">
          <ac:chgData name="Fisher, Roger" userId="S::roger.fisher1@snhu.edu::045a7650-06dd-4952-a6ec-1c72c4e7b8a9" providerId="AD" clId="Web-{41D49659-88E2-7CE2-D640-4323B79A59DE}" dt="2025-02-23T19:45:51.148" v="140"/>
          <ac:picMkLst>
            <pc:docMk/>
            <pc:sldMk cId="822230467" sldId="260"/>
            <ac:picMk id="57" creationId="{FCF26FF9-3212-FFFE-485F-DA1D6C6731A4}"/>
          </ac:picMkLst>
        </pc:picChg>
      </pc:sldChg>
      <pc:sldChg chg="modSp new del mod modClrScheme chgLayout">
        <pc:chgData name="Fisher, Roger" userId="S::roger.fisher1@snhu.edu::045a7650-06dd-4952-a6ec-1c72c4e7b8a9" providerId="AD" clId="Web-{41D49659-88E2-7CE2-D640-4323B79A59DE}" dt="2025-02-23T19:39:55.845" v="115"/>
        <pc:sldMkLst>
          <pc:docMk/>
          <pc:sldMk cId="3923093691" sldId="261"/>
        </pc:sldMkLst>
        <pc:spChg chg="mod ord">
          <ac:chgData name="Fisher, Roger" userId="S::roger.fisher1@snhu.edu::045a7650-06dd-4952-a6ec-1c72c4e7b8a9" providerId="AD" clId="Web-{41D49659-88E2-7CE2-D640-4323B79A59DE}" dt="2025-02-23T19:38:00.609" v="104"/>
          <ac:spMkLst>
            <pc:docMk/>
            <pc:sldMk cId="3923093691" sldId="261"/>
            <ac:spMk id="2" creationId="{7C3A86D8-4B99-9F6E-ABA9-556CFC2CABAB}"/>
          </ac:spMkLst>
        </pc:spChg>
        <pc:spChg chg="mod ord">
          <ac:chgData name="Fisher, Roger" userId="S::roger.fisher1@snhu.edu::045a7650-06dd-4952-a6ec-1c72c4e7b8a9" providerId="AD" clId="Web-{41D49659-88E2-7CE2-D640-4323B79A59DE}" dt="2025-02-23T19:38:00.609" v="104"/>
          <ac:spMkLst>
            <pc:docMk/>
            <pc:sldMk cId="3923093691" sldId="261"/>
            <ac:spMk id="3" creationId="{E6902D69-66E8-9FC9-2785-BEAEBCE9F61B}"/>
          </ac:spMkLst>
        </pc:spChg>
      </pc:sldChg>
      <pc:sldChg chg="addSp delSp modSp new mod setBg modClrScheme chgLayout">
        <pc:chgData name="Fisher, Roger" userId="S::roger.fisher1@snhu.edu::045a7650-06dd-4952-a6ec-1c72c4e7b8a9" providerId="AD" clId="Web-{41D49659-88E2-7CE2-D640-4323B79A59DE}" dt="2025-02-23T19:46:16.867" v="147"/>
        <pc:sldMkLst>
          <pc:docMk/>
          <pc:sldMk cId="1256214288" sldId="262"/>
        </pc:sldMkLst>
        <pc:spChg chg="mod ord">
          <ac:chgData name="Fisher, Roger" userId="S::roger.fisher1@snhu.edu::045a7650-06dd-4952-a6ec-1c72c4e7b8a9" providerId="AD" clId="Web-{41D49659-88E2-7CE2-D640-4323B79A59DE}" dt="2025-02-23T19:40:06.517" v="116"/>
          <ac:spMkLst>
            <pc:docMk/>
            <pc:sldMk cId="1256214288" sldId="262"/>
            <ac:spMk id="2" creationId="{C89CCA8D-4DED-3995-6526-AB74C254DD9C}"/>
          </ac:spMkLst>
        </pc:spChg>
        <pc:spChg chg="del mod ord">
          <ac:chgData name="Fisher, Roger" userId="S::roger.fisher1@snhu.edu::045a7650-06dd-4952-a6ec-1c72c4e7b8a9" providerId="AD" clId="Web-{41D49659-88E2-7CE2-D640-4323B79A59DE}" dt="2025-02-23T19:40:06.517" v="116"/>
          <ac:spMkLst>
            <pc:docMk/>
            <pc:sldMk cId="1256214288" sldId="262"/>
            <ac:spMk id="3" creationId="{DC047150-6833-12EC-4062-475E2936D811}"/>
          </ac:spMkLst>
        </pc:spChg>
        <pc:spChg chg="add">
          <ac:chgData name="Fisher, Roger" userId="S::roger.fisher1@snhu.edu::045a7650-06dd-4952-a6ec-1c72c4e7b8a9" providerId="AD" clId="Web-{41D49659-88E2-7CE2-D640-4323B79A59DE}" dt="2025-02-23T19:40:06.517" v="116"/>
          <ac:spMkLst>
            <pc:docMk/>
            <pc:sldMk cId="1256214288" sldId="262"/>
            <ac:spMk id="9" creationId="{0F358BAA-9C8A-4E17-BAD8-32FD6FFEA730}"/>
          </ac:spMkLst>
        </pc:spChg>
        <pc:spChg chg="add">
          <ac:chgData name="Fisher, Roger" userId="S::roger.fisher1@snhu.edu::045a7650-06dd-4952-a6ec-1c72c4e7b8a9" providerId="AD" clId="Web-{41D49659-88E2-7CE2-D640-4323B79A59DE}" dt="2025-02-23T19:40:06.517" v="116"/>
          <ac:spMkLst>
            <pc:docMk/>
            <pc:sldMk cId="1256214288" sldId="262"/>
            <ac:spMk id="11" creationId="{4D6F41A4-BEE3-4935-9371-4ADEA67A22F9}"/>
          </ac:spMkLst>
        </pc:spChg>
        <pc:spChg chg="add">
          <ac:chgData name="Fisher, Roger" userId="S::roger.fisher1@snhu.edu::045a7650-06dd-4952-a6ec-1c72c4e7b8a9" providerId="AD" clId="Web-{41D49659-88E2-7CE2-D640-4323B79A59DE}" dt="2025-02-23T19:40:06.517" v="116"/>
          <ac:spMkLst>
            <pc:docMk/>
            <pc:sldMk cId="1256214288" sldId="262"/>
            <ac:spMk id="20" creationId="{7FE1D329-7CB2-4DF5-B0C0-36DD19EBC66D}"/>
          </ac:spMkLst>
        </pc:spChg>
        <pc:spChg chg="add">
          <ac:chgData name="Fisher, Roger" userId="S::roger.fisher1@snhu.edu::045a7650-06dd-4952-a6ec-1c72c4e7b8a9" providerId="AD" clId="Web-{41D49659-88E2-7CE2-D640-4323B79A59DE}" dt="2025-02-23T19:40:06.517" v="116"/>
          <ac:spMkLst>
            <pc:docMk/>
            <pc:sldMk cId="1256214288" sldId="262"/>
            <ac:spMk id="22" creationId="{B6D694DB-A3FC-4F14-A225-17BEBA4416DA}"/>
          </ac:spMkLst>
        </pc:spChg>
        <pc:spChg chg="add">
          <ac:chgData name="Fisher, Roger" userId="S::roger.fisher1@snhu.edu::045a7650-06dd-4952-a6ec-1c72c4e7b8a9" providerId="AD" clId="Web-{41D49659-88E2-7CE2-D640-4323B79A59DE}" dt="2025-02-23T19:40:06.517" v="116"/>
          <ac:spMkLst>
            <pc:docMk/>
            <pc:sldMk cId="1256214288" sldId="262"/>
            <ac:spMk id="24" creationId="{6233B4D5-2565-4CC0-A9B1-C9EA9E9DE306}"/>
          </ac:spMkLst>
        </pc:spChg>
        <pc:grpChg chg="add">
          <ac:chgData name="Fisher, Roger" userId="S::roger.fisher1@snhu.edu::045a7650-06dd-4952-a6ec-1c72c4e7b8a9" providerId="AD" clId="Web-{41D49659-88E2-7CE2-D640-4323B79A59DE}" dt="2025-02-23T19:40:06.517" v="116"/>
          <ac:grpSpMkLst>
            <pc:docMk/>
            <pc:sldMk cId="1256214288" sldId="262"/>
            <ac:grpSpMk id="13" creationId="{7726F010-956A-40BC-8A1F-8002DC729B4C}"/>
          </ac:grpSpMkLst>
        </pc:grpChg>
        <pc:picChg chg="add">
          <ac:chgData name="Fisher, Roger" userId="S::roger.fisher1@snhu.edu::045a7650-06dd-4952-a6ec-1c72c4e7b8a9" providerId="AD" clId="Web-{41D49659-88E2-7CE2-D640-4323B79A59DE}" dt="2025-02-23T19:40:06.517" v="116"/>
          <ac:picMkLst>
            <pc:docMk/>
            <pc:sldMk cId="1256214288" sldId="262"/>
            <ac:picMk id="5" creationId="{B76723F7-0376-3096-2177-E0A7F858D5AA}"/>
          </ac:picMkLst>
        </pc:picChg>
      </pc:sldChg>
      <pc:sldChg chg="addSp delSp modSp new mod setBg">
        <pc:chgData name="Fisher, Roger" userId="S::roger.fisher1@snhu.edu::045a7650-06dd-4952-a6ec-1c72c4e7b8a9" providerId="AD" clId="Web-{41D49659-88E2-7CE2-D640-4323B79A59DE}" dt="2025-02-23T19:46:50.945" v="150"/>
        <pc:sldMkLst>
          <pc:docMk/>
          <pc:sldMk cId="3689864524" sldId="263"/>
        </pc:sldMkLst>
        <pc:spChg chg="mod">
          <ac:chgData name="Fisher, Roger" userId="S::roger.fisher1@snhu.edu::045a7650-06dd-4952-a6ec-1c72c4e7b8a9" providerId="AD" clId="Web-{41D49659-88E2-7CE2-D640-4323B79A59DE}" dt="2025-02-23T19:43:18.974" v="135" actId="14100"/>
          <ac:spMkLst>
            <pc:docMk/>
            <pc:sldMk cId="3689864524" sldId="263"/>
            <ac:spMk id="2" creationId="{13A9E853-5FD1-8523-C1BA-A6F7ACC231A0}"/>
          </ac:spMkLst>
        </pc:spChg>
        <pc:spChg chg="del">
          <ac:chgData name="Fisher, Roger" userId="S::roger.fisher1@snhu.edu::045a7650-06dd-4952-a6ec-1c72c4e7b8a9" providerId="AD" clId="Web-{41D49659-88E2-7CE2-D640-4323B79A59DE}" dt="2025-02-23T19:42:48.441" v="134"/>
          <ac:spMkLst>
            <pc:docMk/>
            <pc:sldMk cId="3689864524" sldId="263"/>
            <ac:spMk id="3" creationId="{34EE40D2-5FC4-FDDD-B878-739ECC188174}"/>
          </ac:spMkLst>
        </pc:spChg>
        <pc:spChg chg="add">
          <ac:chgData name="Fisher, Roger" userId="S::roger.fisher1@snhu.edu::045a7650-06dd-4952-a6ec-1c72c4e7b8a9" providerId="AD" clId="Web-{41D49659-88E2-7CE2-D640-4323B79A59DE}" dt="2025-02-23T19:42:48.441" v="134"/>
          <ac:spMkLst>
            <pc:docMk/>
            <pc:sldMk cId="3689864524" sldId="263"/>
            <ac:spMk id="10" creationId="{0F358BAA-9C8A-4E17-BAD8-32FD6FFEA730}"/>
          </ac:spMkLst>
        </pc:spChg>
        <pc:spChg chg="add">
          <ac:chgData name="Fisher, Roger" userId="S::roger.fisher1@snhu.edu::045a7650-06dd-4952-a6ec-1c72c4e7b8a9" providerId="AD" clId="Web-{41D49659-88E2-7CE2-D640-4323B79A59DE}" dt="2025-02-23T19:42:48.441" v="134"/>
          <ac:spMkLst>
            <pc:docMk/>
            <pc:sldMk cId="3689864524" sldId="263"/>
            <ac:spMk id="12" creationId="{4D6F41A4-BEE3-4935-9371-4ADEA67A22F9}"/>
          </ac:spMkLst>
        </pc:spChg>
        <pc:spChg chg="add">
          <ac:chgData name="Fisher, Roger" userId="S::roger.fisher1@snhu.edu::045a7650-06dd-4952-a6ec-1c72c4e7b8a9" providerId="AD" clId="Web-{41D49659-88E2-7CE2-D640-4323B79A59DE}" dt="2025-02-23T19:42:48.441" v="134"/>
          <ac:spMkLst>
            <pc:docMk/>
            <pc:sldMk cId="3689864524" sldId="263"/>
            <ac:spMk id="21" creationId="{7FE1D329-7CB2-4DF5-B0C0-36DD19EBC66D}"/>
          </ac:spMkLst>
        </pc:spChg>
        <pc:spChg chg="add">
          <ac:chgData name="Fisher, Roger" userId="S::roger.fisher1@snhu.edu::045a7650-06dd-4952-a6ec-1c72c4e7b8a9" providerId="AD" clId="Web-{41D49659-88E2-7CE2-D640-4323B79A59DE}" dt="2025-02-23T19:42:48.441" v="134"/>
          <ac:spMkLst>
            <pc:docMk/>
            <pc:sldMk cId="3689864524" sldId="263"/>
            <ac:spMk id="23" creationId="{A7971386-B2B0-4A38-8D3B-8CF23AAA610C}"/>
          </ac:spMkLst>
        </pc:spChg>
        <pc:spChg chg="add">
          <ac:chgData name="Fisher, Roger" userId="S::roger.fisher1@snhu.edu::045a7650-06dd-4952-a6ec-1c72c4e7b8a9" providerId="AD" clId="Web-{41D49659-88E2-7CE2-D640-4323B79A59DE}" dt="2025-02-23T19:42:48.441" v="134"/>
          <ac:spMkLst>
            <pc:docMk/>
            <pc:sldMk cId="3689864524" sldId="263"/>
            <ac:spMk id="25" creationId="{06FDC3C5-8431-45BA-A6F9-CFFCB567E58B}"/>
          </ac:spMkLst>
        </pc:spChg>
        <pc:spChg chg="add">
          <ac:chgData name="Fisher, Roger" userId="S::roger.fisher1@snhu.edu::045a7650-06dd-4952-a6ec-1c72c4e7b8a9" providerId="AD" clId="Web-{41D49659-88E2-7CE2-D640-4323B79A59DE}" dt="2025-02-23T19:42:48.441" v="134"/>
          <ac:spMkLst>
            <pc:docMk/>
            <pc:sldMk cId="3689864524" sldId="263"/>
            <ac:spMk id="36" creationId="{0D29D77D-2D4E-4868-960B-BEDA724F5CE2}"/>
          </ac:spMkLst>
        </pc:spChg>
        <pc:grpChg chg="add">
          <ac:chgData name="Fisher, Roger" userId="S::roger.fisher1@snhu.edu::045a7650-06dd-4952-a6ec-1c72c4e7b8a9" providerId="AD" clId="Web-{41D49659-88E2-7CE2-D640-4323B79A59DE}" dt="2025-02-23T19:42:48.441" v="134"/>
          <ac:grpSpMkLst>
            <pc:docMk/>
            <pc:sldMk cId="3689864524" sldId="263"/>
            <ac:grpSpMk id="27" creationId="{4F375F62-07E0-443B-9C48-A982359326C2}"/>
          </ac:grpSpMkLst>
        </pc:grpChg>
        <pc:picChg chg="add">
          <ac:chgData name="Fisher, Roger" userId="S::roger.fisher1@snhu.edu::045a7650-06dd-4952-a6ec-1c72c4e7b8a9" providerId="AD" clId="Web-{41D49659-88E2-7CE2-D640-4323B79A59DE}" dt="2025-02-23T19:42:48.441" v="134"/>
          <ac:picMkLst>
            <pc:docMk/>
            <pc:sldMk cId="3689864524" sldId="263"/>
            <ac:picMk id="7" creationId="{FD1476D0-71EC-AAE0-1AEC-8DB81648ABC1}"/>
          </ac:picMkLst>
        </pc:picChg>
      </pc:sldChg>
      <pc:sldChg chg="delSp modSp new mod setBg modClrScheme chgLayout">
        <pc:chgData name="Fisher, Roger" userId="S::roger.fisher1@snhu.edu::045a7650-06dd-4952-a6ec-1c72c4e7b8a9" providerId="AD" clId="Web-{41D49659-88E2-7CE2-D640-4323B79A59DE}" dt="2025-02-23T19:47:52.274" v="153"/>
        <pc:sldMkLst>
          <pc:docMk/>
          <pc:sldMk cId="4057950825" sldId="264"/>
        </pc:sldMkLst>
        <pc:spChg chg="mod ord">
          <ac:chgData name="Fisher, Roger" userId="S::roger.fisher1@snhu.edu::045a7650-06dd-4952-a6ec-1c72c4e7b8a9" providerId="AD" clId="Web-{41D49659-88E2-7CE2-D640-4323B79A59DE}" dt="2025-02-23T19:47:20.399" v="152"/>
          <ac:spMkLst>
            <pc:docMk/>
            <pc:sldMk cId="4057950825" sldId="264"/>
            <ac:spMk id="2" creationId="{EA3F6CED-183D-B492-7235-EAF2A6B8409D}"/>
          </ac:spMkLst>
        </pc:spChg>
        <pc:spChg chg="del">
          <ac:chgData name="Fisher, Roger" userId="S::roger.fisher1@snhu.edu::045a7650-06dd-4952-a6ec-1c72c4e7b8a9" providerId="AD" clId="Web-{41D49659-88E2-7CE2-D640-4323B79A59DE}" dt="2025-02-23T19:47:20.399" v="152"/>
          <ac:spMkLst>
            <pc:docMk/>
            <pc:sldMk cId="4057950825" sldId="264"/>
            <ac:spMk id="3" creationId="{C9ECED23-DDAC-C998-7F52-802DABAD3196}"/>
          </ac:spMkLst>
        </pc:spChg>
      </pc:sldChg>
      <pc:sldChg chg="new mod setBg">
        <pc:chgData name="Fisher, Roger" userId="S::roger.fisher1@snhu.edu::045a7650-06dd-4952-a6ec-1c72c4e7b8a9" providerId="AD" clId="Web-{41D49659-88E2-7CE2-D640-4323B79A59DE}" dt="2025-02-23T19:48:17.274" v="155"/>
        <pc:sldMkLst>
          <pc:docMk/>
          <pc:sldMk cId="3944199673" sldId="265"/>
        </pc:sldMkLst>
      </pc:sldChg>
      <pc:sldMasterChg chg="del delSldLayout">
        <pc:chgData name="Fisher, Roger" userId="S::roger.fisher1@snhu.edu::045a7650-06dd-4952-a6ec-1c72c4e7b8a9" providerId="AD" clId="Web-{41D49659-88E2-7CE2-D640-4323B79A59DE}" dt="2025-02-23T19:24:15.029" v="16"/>
        <pc:sldMasterMkLst>
          <pc:docMk/>
          <pc:sldMasterMk cId="2460954070" sldId="2147483660"/>
        </pc:sldMasterMkLst>
        <pc:sldLayoutChg chg="del">
          <pc:chgData name="Fisher, Roger" userId="S::roger.fisher1@snhu.edu::045a7650-06dd-4952-a6ec-1c72c4e7b8a9" providerId="AD" clId="Web-{41D49659-88E2-7CE2-D640-4323B79A59DE}" dt="2025-02-23T19:24:15.029" v="16"/>
          <pc:sldLayoutMkLst>
            <pc:docMk/>
            <pc:sldMasterMk cId="2460954070" sldId="2147483660"/>
            <pc:sldLayoutMk cId="2385387890" sldId="2147483661"/>
          </pc:sldLayoutMkLst>
        </pc:sldLayoutChg>
        <pc:sldLayoutChg chg="del">
          <pc:chgData name="Fisher, Roger" userId="S::roger.fisher1@snhu.edu::045a7650-06dd-4952-a6ec-1c72c4e7b8a9" providerId="AD" clId="Web-{41D49659-88E2-7CE2-D640-4323B79A59DE}" dt="2025-02-23T19:24:15.029" v="16"/>
          <pc:sldLayoutMkLst>
            <pc:docMk/>
            <pc:sldMasterMk cId="2460954070" sldId="2147483660"/>
            <pc:sldLayoutMk cId="949138452" sldId="2147483662"/>
          </pc:sldLayoutMkLst>
        </pc:sldLayoutChg>
        <pc:sldLayoutChg chg="del">
          <pc:chgData name="Fisher, Roger" userId="S::roger.fisher1@snhu.edu::045a7650-06dd-4952-a6ec-1c72c4e7b8a9" providerId="AD" clId="Web-{41D49659-88E2-7CE2-D640-4323B79A59DE}" dt="2025-02-23T19:24:15.029" v="16"/>
          <pc:sldLayoutMkLst>
            <pc:docMk/>
            <pc:sldMasterMk cId="2460954070" sldId="2147483660"/>
            <pc:sldLayoutMk cId="2591524520" sldId="2147483663"/>
          </pc:sldLayoutMkLst>
        </pc:sldLayoutChg>
        <pc:sldLayoutChg chg="del">
          <pc:chgData name="Fisher, Roger" userId="S::roger.fisher1@snhu.edu::045a7650-06dd-4952-a6ec-1c72c4e7b8a9" providerId="AD" clId="Web-{41D49659-88E2-7CE2-D640-4323B79A59DE}" dt="2025-02-23T19:24:15.029" v="16"/>
          <pc:sldLayoutMkLst>
            <pc:docMk/>
            <pc:sldMasterMk cId="2460954070" sldId="2147483660"/>
            <pc:sldLayoutMk cId="1203092039" sldId="2147483664"/>
          </pc:sldLayoutMkLst>
        </pc:sldLayoutChg>
        <pc:sldLayoutChg chg="del">
          <pc:chgData name="Fisher, Roger" userId="S::roger.fisher1@snhu.edu::045a7650-06dd-4952-a6ec-1c72c4e7b8a9" providerId="AD" clId="Web-{41D49659-88E2-7CE2-D640-4323B79A59DE}" dt="2025-02-23T19:24:15.029" v="16"/>
          <pc:sldLayoutMkLst>
            <pc:docMk/>
            <pc:sldMasterMk cId="2460954070" sldId="2147483660"/>
            <pc:sldLayoutMk cId="3733172339" sldId="2147483665"/>
          </pc:sldLayoutMkLst>
        </pc:sldLayoutChg>
        <pc:sldLayoutChg chg="del">
          <pc:chgData name="Fisher, Roger" userId="S::roger.fisher1@snhu.edu::045a7650-06dd-4952-a6ec-1c72c4e7b8a9" providerId="AD" clId="Web-{41D49659-88E2-7CE2-D640-4323B79A59DE}" dt="2025-02-23T19:24:15.029" v="16"/>
          <pc:sldLayoutMkLst>
            <pc:docMk/>
            <pc:sldMasterMk cId="2460954070" sldId="2147483660"/>
            <pc:sldLayoutMk cId="3210312558" sldId="2147483666"/>
          </pc:sldLayoutMkLst>
        </pc:sldLayoutChg>
        <pc:sldLayoutChg chg="del">
          <pc:chgData name="Fisher, Roger" userId="S::roger.fisher1@snhu.edu::045a7650-06dd-4952-a6ec-1c72c4e7b8a9" providerId="AD" clId="Web-{41D49659-88E2-7CE2-D640-4323B79A59DE}" dt="2025-02-23T19:24:15.029" v="16"/>
          <pc:sldLayoutMkLst>
            <pc:docMk/>
            <pc:sldMasterMk cId="2460954070" sldId="2147483660"/>
            <pc:sldLayoutMk cId="3146388984" sldId="2147483667"/>
          </pc:sldLayoutMkLst>
        </pc:sldLayoutChg>
        <pc:sldLayoutChg chg="del">
          <pc:chgData name="Fisher, Roger" userId="S::roger.fisher1@snhu.edu::045a7650-06dd-4952-a6ec-1c72c4e7b8a9" providerId="AD" clId="Web-{41D49659-88E2-7CE2-D640-4323B79A59DE}" dt="2025-02-23T19:24:15.029" v="16"/>
          <pc:sldLayoutMkLst>
            <pc:docMk/>
            <pc:sldMasterMk cId="2460954070" sldId="2147483660"/>
            <pc:sldLayoutMk cId="3171841454" sldId="2147483668"/>
          </pc:sldLayoutMkLst>
        </pc:sldLayoutChg>
        <pc:sldLayoutChg chg="del">
          <pc:chgData name="Fisher, Roger" userId="S::roger.fisher1@snhu.edu::045a7650-06dd-4952-a6ec-1c72c4e7b8a9" providerId="AD" clId="Web-{41D49659-88E2-7CE2-D640-4323B79A59DE}" dt="2025-02-23T19:24:15.029" v="16"/>
          <pc:sldLayoutMkLst>
            <pc:docMk/>
            <pc:sldMasterMk cId="2460954070" sldId="2147483660"/>
            <pc:sldLayoutMk cId="1718958274" sldId="2147483669"/>
          </pc:sldLayoutMkLst>
        </pc:sldLayoutChg>
        <pc:sldLayoutChg chg="del">
          <pc:chgData name="Fisher, Roger" userId="S::roger.fisher1@snhu.edu::045a7650-06dd-4952-a6ec-1c72c4e7b8a9" providerId="AD" clId="Web-{41D49659-88E2-7CE2-D640-4323B79A59DE}" dt="2025-02-23T19:24:15.029" v="16"/>
          <pc:sldLayoutMkLst>
            <pc:docMk/>
            <pc:sldMasterMk cId="2460954070" sldId="2147483660"/>
            <pc:sldLayoutMk cId="2202905451" sldId="2147483670"/>
          </pc:sldLayoutMkLst>
        </pc:sldLayoutChg>
        <pc:sldLayoutChg chg="del">
          <pc:chgData name="Fisher, Roger" userId="S::roger.fisher1@snhu.edu::045a7650-06dd-4952-a6ec-1c72c4e7b8a9" providerId="AD" clId="Web-{41D49659-88E2-7CE2-D640-4323B79A59DE}" dt="2025-02-23T19:24:15.029" v="16"/>
          <pc:sldLayoutMkLst>
            <pc:docMk/>
            <pc:sldMasterMk cId="2460954070" sldId="2147483660"/>
            <pc:sldLayoutMk cId="3479445657" sldId="2147483671"/>
          </pc:sldLayoutMkLst>
        </pc:sldLayoutChg>
      </pc:sldMasterChg>
      <pc:sldMasterChg chg="add del mod setBg addSldLayout delSldLayout modSldLayout">
        <pc:chgData name="Fisher, Roger" userId="S::roger.fisher1@snhu.edu::045a7650-06dd-4952-a6ec-1c72c4e7b8a9" providerId="AD" clId="Web-{41D49659-88E2-7CE2-D640-4323B79A59DE}" dt="2025-02-23T19:46:16.867" v="147"/>
        <pc:sldMasterMkLst>
          <pc:docMk/>
          <pc:sldMasterMk cId="1756676103" sldId="2147483734"/>
        </pc:sldMasterMkLst>
        <pc:sldLayoutChg chg="add del mod">
          <pc:chgData name="Fisher, Roger" userId="S::roger.fisher1@snhu.edu::045a7650-06dd-4952-a6ec-1c72c4e7b8a9" providerId="AD" clId="Web-{41D49659-88E2-7CE2-D640-4323B79A59DE}" dt="2025-02-23T19:46:16.867" v="147"/>
          <pc:sldLayoutMkLst>
            <pc:docMk/>
            <pc:sldMasterMk cId="1756676103" sldId="2147483734"/>
            <pc:sldLayoutMk cId="3102658834" sldId="2147483723"/>
          </pc:sldLayoutMkLst>
        </pc:sldLayoutChg>
        <pc:sldLayoutChg chg="add del mod">
          <pc:chgData name="Fisher, Roger" userId="S::roger.fisher1@snhu.edu::045a7650-06dd-4952-a6ec-1c72c4e7b8a9" providerId="AD" clId="Web-{41D49659-88E2-7CE2-D640-4323B79A59DE}" dt="2025-02-23T19:46:16.867" v="147"/>
          <pc:sldLayoutMkLst>
            <pc:docMk/>
            <pc:sldMasterMk cId="1756676103" sldId="2147483734"/>
            <pc:sldLayoutMk cId="694614541" sldId="2147483724"/>
          </pc:sldLayoutMkLst>
        </pc:sldLayoutChg>
        <pc:sldLayoutChg chg="add del mod">
          <pc:chgData name="Fisher, Roger" userId="S::roger.fisher1@snhu.edu::045a7650-06dd-4952-a6ec-1c72c4e7b8a9" providerId="AD" clId="Web-{41D49659-88E2-7CE2-D640-4323B79A59DE}" dt="2025-02-23T19:46:16.867" v="147"/>
          <pc:sldLayoutMkLst>
            <pc:docMk/>
            <pc:sldMasterMk cId="1756676103" sldId="2147483734"/>
            <pc:sldLayoutMk cId="3584565556" sldId="2147483725"/>
          </pc:sldLayoutMkLst>
        </pc:sldLayoutChg>
        <pc:sldLayoutChg chg="add del mod setFolMasterObjs">
          <pc:chgData name="Fisher, Roger" userId="S::roger.fisher1@snhu.edu::045a7650-06dd-4952-a6ec-1c72c4e7b8a9" providerId="AD" clId="Web-{41D49659-88E2-7CE2-D640-4323B79A59DE}" dt="2025-02-23T19:46:16.867" v="147"/>
          <pc:sldLayoutMkLst>
            <pc:docMk/>
            <pc:sldMasterMk cId="1756676103" sldId="2147483734"/>
            <pc:sldLayoutMk cId="1746342048" sldId="2147483726"/>
          </pc:sldLayoutMkLst>
        </pc:sldLayoutChg>
        <pc:sldLayoutChg chg="add del mod setFolMasterObjs">
          <pc:chgData name="Fisher, Roger" userId="S::roger.fisher1@snhu.edu::045a7650-06dd-4952-a6ec-1c72c4e7b8a9" providerId="AD" clId="Web-{41D49659-88E2-7CE2-D640-4323B79A59DE}" dt="2025-02-23T19:46:16.867" v="147"/>
          <pc:sldLayoutMkLst>
            <pc:docMk/>
            <pc:sldMasterMk cId="1756676103" sldId="2147483734"/>
            <pc:sldLayoutMk cId="1805675059" sldId="2147483727"/>
          </pc:sldLayoutMkLst>
        </pc:sldLayoutChg>
        <pc:sldLayoutChg chg="add del mod">
          <pc:chgData name="Fisher, Roger" userId="S::roger.fisher1@snhu.edu::045a7650-06dd-4952-a6ec-1c72c4e7b8a9" providerId="AD" clId="Web-{41D49659-88E2-7CE2-D640-4323B79A59DE}" dt="2025-02-23T19:46:16.867" v="147"/>
          <pc:sldLayoutMkLst>
            <pc:docMk/>
            <pc:sldMasterMk cId="1756676103" sldId="2147483734"/>
            <pc:sldLayoutMk cId="1311355628" sldId="2147483728"/>
          </pc:sldLayoutMkLst>
        </pc:sldLayoutChg>
        <pc:sldLayoutChg chg="add del mod">
          <pc:chgData name="Fisher, Roger" userId="S::roger.fisher1@snhu.edu::045a7650-06dd-4952-a6ec-1c72c4e7b8a9" providerId="AD" clId="Web-{41D49659-88E2-7CE2-D640-4323B79A59DE}" dt="2025-02-23T19:46:16.867" v="147"/>
          <pc:sldLayoutMkLst>
            <pc:docMk/>
            <pc:sldMasterMk cId="1756676103" sldId="2147483734"/>
            <pc:sldLayoutMk cId="265572493" sldId="2147483729"/>
          </pc:sldLayoutMkLst>
        </pc:sldLayoutChg>
        <pc:sldLayoutChg chg="add del mod setFolMasterObjs">
          <pc:chgData name="Fisher, Roger" userId="S::roger.fisher1@snhu.edu::045a7650-06dd-4952-a6ec-1c72c4e7b8a9" providerId="AD" clId="Web-{41D49659-88E2-7CE2-D640-4323B79A59DE}" dt="2025-02-23T19:46:16.867" v="147"/>
          <pc:sldLayoutMkLst>
            <pc:docMk/>
            <pc:sldMasterMk cId="1756676103" sldId="2147483734"/>
            <pc:sldLayoutMk cId="2575182205" sldId="2147483730"/>
          </pc:sldLayoutMkLst>
        </pc:sldLayoutChg>
        <pc:sldLayoutChg chg="add del mod setFolMasterObjs">
          <pc:chgData name="Fisher, Roger" userId="S::roger.fisher1@snhu.edu::045a7650-06dd-4952-a6ec-1c72c4e7b8a9" providerId="AD" clId="Web-{41D49659-88E2-7CE2-D640-4323B79A59DE}" dt="2025-02-23T19:46:16.867" v="147"/>
          <pc:sldLayoutMkLst>
            <pc:docMk/>
            <pc:sldMasterMk cId="1756676103" sldId="2147483734"/>
            <pc:sldLayoutMk cId="1177358182" sldId="2147483731"/>
          </pc:sldLayoutMkLst>
        </pc:sldLayoutChg>
        <pc:sldLayoutChg chg="add del mod">
          <pc:chgData name="Fisher, Roger" userId="S::roger.fisher1@snhu.edu::045a7650-06dd-4952-a6ec-1c72c4e7b8a9" providerId="AD" clId="Web-{41D49659-88E2-7CE2-D640-4323B79A59DE}" dt="2025-02-23T19:46:16.867" v="147"/>
          <pc:sldLayoutMkLst>
            <pc:docMk/>
            <pc:sldMasterMk cId="1756676103" sldId="2147483734"/>
            <pc:sldLayoutMk cId="2392536992" sldId="2147483732"/>
          </pc:sldLayoutMkLst>
        </pc:sldLayoutChg>
        <pc:sldLayoutChg chg="add del mod setFolMasterObjs">
          <pc:chgData name="Fisher, Roger" userId="S::roger.fisher1@snhu.edu::045a7650-06dd-4952-a6ec-1c72c4e7b8a9" providerId="AD" clId="Web-{41D49659-88E2-7CE2-D640-4323B79A59DE}" dt="2025-02-23T19:46:16.867" v="147"/>
          <pc:sldLayoutMkLst>
            <pc:docMk/>
            <pc:sldMasterMk cId="1756676103" sldId="2147483734"/>
            <pc:sldLayoutMk cId="3045169747" sldId="2147483733"/>
          </pc:sldLayoutMkLst>
        </pc:sldLayoutChg>
      </pc:sldMasterChg>
      <pc:sldMasterChg chg="add del addSldLayout delSldLayout modSldLayout">
        <pc:chgData name="Fisher, Roger" userId="S::roger.fisher1@snhu.edu::045a7650-06dd-4952-a6ec-1c72c4e7b8a9" providerId="AD" clId="Web-{41D49659-88E2-7CE2-D640-4323B79A59DE}" dt="2025-02-23T19:38:00.609" v="104"/>
        <pc:sldMasterMkLst>
          <pc:docMk/>
          <pc:sldMasterMk cId="2072473639" sldId="2147483735"/>
        </pc:sldMasterMkLst>
        <pc:sldLayoutChg chg="add del mod replId">
          <pc:chgData name="Fisher, Roger" userId="S::roger.fisher1@snhu.edu::045a7650-06dd-4952-a6ec-1c72c4e7b8a9" providerId="AD" clId="Web-{41D49659-88E2-7CE2-D640-4323B79A59DE}" dt="2025-02-23T19:38:00.609" v="104"/>
          <pc:sldLayoutMkLst>
            <pc:docMk/>
            <pc:sldMasterMk cId="2072473639" sldId="2147483735"/>
            <pc:sldLayoutMk cId="2444098835" sldId="2147483736"/>
          </pc:sldLayoutMkLst>
        </pc:sldLayoutChg>
        <pc:sldLayoutChg chg="add del mod replId">
          <pc:chgData name="Fisher, Roger" userId="S::roger.fisher1@snhu.edu::045a7650-06dd-4952-a6ec-1c72c4e7b8a9" providerId="AD" clId="Web-{41D49659-88E2-7CE2-D640-4323B79A59DE}" dt="2025-02-23T19:38:00.609" v="104"/>
          <pc:sldLayoutMkLst>
            <pc:docMk/>
            <pc:sldMasterMk cId="2072473639" sldId="2147483735"/>
            <pc:sldLayoutMk cId="3196339609" sldId="2147483737"/>
          </pc:sldLayoutMkLst>
        </pc:sldLayoutChg>
        <pc:sldLayoutChg chg="add del mod replId">
          <pc:chgData name="Fisher, Roger" userId="S::roger.fisher1@snhu.edu::045a7650-06dd-4952-a6ec-1c72c4e7b8a9" providerId="AD" clId="Web-{41D49659-88E2-7CE2-D640-4323B79A59DE}" dt="2025-02-23T19:38:00.609" v="104"/>
          <pc:sldLayoutMkLst>
            <pc:docMk/>
            <pc:sldMasterMk cId="2072473639" sldId="2147483735"/>
            <pc:sldLayoutMk cId="3705426964" sldId="2147483738"/>
          </pc:sldLayoutMkLst>
        </pc:sldLayoutChg>
        <pc:sldLayoutChg chg="add del mod replId">
          <pc:chgData name="Fisher, Roger" userId="S::roger.fisher1@snhu.edu::045a7650-06dd-4952-a6ec-1c72c4e7b8a9" providerId="AD" clId="Web-{41D49659-88E2-7CE2-D640-4323B79A59DE}" dt="2025-02-23T19:38:00.609" v="104"/>
          <pc:sldLayoutMkLst>
            <pc:docMk/>
            <pc:sldMasterMk cId="2072473639" sldId="2147483735"/>
            <pc:sldLayoutMk cId="633939759" sldId="2147483739"/>
          </pc:sldLayoutMkLst>
        </pc:sldLayoutChg>
        <pc:sldLayoutChg chg="add del mod replId">
          <pc:chgData name="Fisher, Roger" userId="S::roger.fisher1@snhu.edu::045a7650-06dd-4952-a6ec-1c72c4e7b8a9" providerId="AD" clId="Web-{41D49659-88E2-7CE2-D640-4323B79A59DE}" dt="2025-02-23T19:38:00.609" v="104"/>
          <pc:sldLayoutMkLst>
            <pc:docMk/>
            <pc:sldMasterMk cId="2072473639" sldId="2147483735"/>
            <pc:sldLayoutMk cId="1706308460" sldId="2147483740"/>
          </pc:sldLayoutMkLst>
        </pc:sldLayoutChg>
        <pc:sldLayoutChg chg="add del mod replId">
          <pc:chgData name="Fisher, Roger" userId="S::roger.fisher1@snhu.edu::045a7650-06dd-4952-a6ec-1c72c4e7b8a9" providerId="AD" clId="Web-{41D49659-88E2-7CE2-D640-4323B79A59DE}" dt="2025-02-23T19:38:00.609" v="104"/>
          <pc:sldLayoutMkLst>
            <pc:docMk/>
            <pc:sldMasterMk cId="2072473639" sldId="2147483735"/>
            <pc:sldLayoutMk cId="1628150166" sldId="2147483741"/>
          </pc:sldLayoutMkLst>
        </pc:sldLayoutChg>
        <pc:sldLayoutChg chg="add del mod replId">
          <pc:chgData name="Fisher, Roger" userId="S::roger.fisher1@snhu.edu::045a7650-06dd-4952-a6ec-1c72c4e7b8a9" providerId="AD" clId="Web-{41D49659-88E2-7CE2-D640-4323B79A59DE}" dt="2025-02-23T19:38:00.609" v="104"/>
          <pc:sldLayoutMkLst>
            <pc:docMk/>
            <pc:sldMasterMk cId="2072473639" sldId="2147483735"/>
            <pc:sldLayoutMk cId="3200683108" sldId="2147483742"/>
          </pc:sldLayoutMkLst>
        </pc:sldLayoutChg>
        <pc:sldLayoutChg chg="add del mod replId">
          <pc:chgData name="Fisher, Roger" userId="S::roger.fisher1@snhu.edu::045a7650-06dd-4952-a6ec-1c72c4e7b8a9" providerId="AD" clId="Web-{41D49659-88E2-7CE2-D640-4323B79A59DE}" dt="2025-02-23T19:38:00.609" v="104"/>
          <pc:sldLayoutMkLst>
            <pc:docMk/>
            <pc:sldMasterMk cId="2072473639" sldId="2147483735"/>
            <pc:sldLayoutMk cId="3965351820" sldId="2147483743"/>
          </pc:sldLayoutMkLst>
        </pc:sldLayoutChg>
        <pc:sldLayoutChg chg="add del mod replId">
          <pc:chgData name="Fisher, Roger" userId="S::roger.fisher1@snhu.edu::045a7650-06dd-4952-a6ec-1c72c4e7b8a9" providerId="AD" clId="Web-{41D49659-88E2-7CE2-D640-4323B79A59DE}" dt="2025-02-23T19:38:00.609" v="104"/>
          <pc:sldLayoutMkLst>
            <pc:docMk/>
            <pc:sldMasterMk cId="2072473639" sldId="2147483735"/>
            <pc:sldLayoutMk cId="1966325675" sldId="2147483744"/>
          </pc:sldLayoutMkLst>
        </pc:sldLayoutChg>
        <pc:sldLayoutChg chg="add del mod replId">
          <pc:chgData name="Fisher, Roger" userId="S::roger.fisher1@snhu.edu::045a7650-06dd-4952-a6ec-1c72c4e7b8a9" providerId="AD" clId="Web-{41D49659-88E2-7CE2-D640-4323B79A59DE}" dt="2025-02-23T19:38:00.609" v="104"/>
          <pc:sldLayoutMkLst>
            <pc:docMk/>
            <pc:sldMasterMk cId="2072473639" sldId="2147483735"/>
            <pc:sldLayoutMk cId="1889492726" sldId="2147483745"/>
          </pc:sldLayoutMkLst>
        </pc:sldLayoutChg>
        <pc:sldLayoutChg chg="add del mod replId">
          <pc:chgData name="Fisher, Roger" userId="S::roger.fisher1@snhu.edu::045a7650-06dd-4952-a6ec-1c72c4e7b8a9" providerId="AD" clId="Web-{41D49659-88E2-7CE2-D640-4323B79A59DE}" dt="2025-02-23T19:38:00.609" v="104"/>
          <pc:sldLayoutMkLst>
            <pc:docMk/>
            <pc:sldMasterMk cId="2072473639" sldId="2147483735"/>
            <pc:sldLayoutMk cId="1957679977" sldId="2147483746"/>
          </pc:sldLayoutMkLst>
        </pc:sldLayoutChg>
        <pc:sldLayoutChg chg="add del mod replId">
          <pc:chgData name="Fisher, Roger" userId="S::roger.fisher1@snhu.edu::045a7650-06dd-4952-a6ec-1c72c4e7b8a9" providerId="AD" clId="Web-{41D49659-88E2-7CE2-D640-4323B79A59DE}" dt="2025-02-23T19:38:00.609" v="104"/>
          <pc:sldLayoutMkLst>
            <pc:docMk/>
            <pc:sldMasterMk cId="2072473639" sldId="2147483735"/>
            <pc:sldLayoutMk cId="4249240251" sldId="2147483747"/>
          </pc:sldLayoutMkLst>
        </pc:sldLayoutChg>
        <pc:sldLayoutChg chg="add del mod replId">
          <pc:chgData name="Fisher, Roger" userId="S::roger.fisher1@snhu.edu::045a7650-06dd-4952-a6ec-1c72c4e7b8a9" providerId="AD" clId="Web-{41D49659-88E2-7CE2-D640-4323B79A59DE}" dt="2025-02-23T19:38:00.609" v="104"/>
          <pc:sldLayoutMkLst>
            <pc:docMk/>
            <pc:sldMasterMk cId="2072473639" sldId="2147483735"/>
            <pc:sldLayoutMk cId="363706144" sldId="2147483748"/>
          </pc:sldLayoutMkLst>
        </pc:sldLayoutChg>
        <pc:sldLayoutChg chg="add del mod replId">
          <pc:chgData name="Fisher, Roger" userId="S::roger.fisher1@snhu.edu::045a7650-06dd-4952-a6ec-1c72c4e7b8a9" providerId="AD" clId="Web-{41D49659-88E2-7CE2-D640-4323B79A59DE}" dt="2025-02-23T19:38:00.609" v="104"/>
          <pc:sldLayoutMkLst>
            <pc:docMk/>
            <pc:sldMasterMk cId="2072473639" sldId="2147483735"/>
            <pc:sldLayoutMk cId="3533534316" sldId="2147483749"/>
          </pc:sldLayoutMkLst>
        </pc:sldLayoutChg>
        <pc:sldLayoutChg chg="add del mod replId">
          <pc:chgData name="Fisher, Roger" userId="S::roger.fisher1@snhu.edu::045a7650-06dd-4952-a6ec-1c72c4e7b8a9" providerId="AD" clId="Web-{41D49659-88E2-7CE2-D640-4323B79A59DE}" dt="2025-02-23T19:38:00.609" v="104"/>
          <pc:sldLayoutMkLst>
            <pc:docMk/>
            <pc:sldMasterMk cId="2072473639" sldId="2147483735"/>
            <pc:sldLayoutMk cId="3493499784" sldId="2147483750"/>
          </pc:sldLayoutMkLst>
        </pc:sldLayoutChg>
        <pc:sldLayoutChg chg="add del mod replId">
          <pc:chgData name="Fisher, Roger" userId="S::roger.fisher1@snhu.edu::045a7650-06dd-4952-a6ec-1c72c4e7b8a9" providerId="AD" clId="Web-{41D49659-88E2-7CE2-D640-4323B79A59DE}" dt="2025-02-23T19:38:00.609" v="104"/>
          <pc:sldLayoutMkLst>
            <pc:docMk/>
            <pc:sldMasterMk cId="2072473639" sldId="2147483735"/>
            <pc:sldLayoutMk cId="2401456865" sldId="2147483751"/>
          </pc:sldLayoutMkLst>
        </pc:sldLayoutChg>
        <pc:sldLayoutChg chg="add del mod replId">
          <pc:chgData name="Fisher, Roger" userId="S::roger.fisher1@snhu.edu::045a7650-06dd-4952-a6ec-1c72c4e7b8a9" providerId="AD" clId="Web-{41D49659-88E2-7CE2-D640-4323B79A59DE}" dt="2025-02-23T19:38:00.609" v="104"/>
          <pc:sldLayoutMkLst>
            <pc:docMk/>
            <pc:sldMasterMk cId="2072473639" sldId="2147483735"/>
            <pc:sldLayoutMk cId="1394500323" sldId="2147483752"/>
          </pc:sldLayoutMkLst>
        </pc:sldLayoutChg>
      </pc:sldMasterChg>
      <pc:sldMasterChg chg="add del addSldLayout delSldLayout modSldLayout">
        <pc:chgData name="Fisher, Roger" userId="S::roger.fisher1@snhu.edu::045a7650-06dd-4952-a6ec-1c72c4e7b8a9" providerId="AD" clId="Web-{41D49659-88E2-7CE2-D640-4323B79A59DE}" dt="2025-02-23T19:37:29.297" v="88"/>
        <pc:sldMasterMkLst>
          <pc:docMk/>
          <pc:sldMasterMk cId="1557631571" sldId="2147483753"/>
        </pc:sldMasterMkLst>
        <pc:sldLayoutChg chg="add del mod replId">
          <pc:chgData name="Fisher, Roger" userId="S::roger.fisher1@snhu.edu::045a7650-06dd-4952-a6ec-1c72c4e7b8a9" providerId="AD" clId="Web-{41D49659-88E2-7CE2-D640-4323B79A59DE}" dt="2025-02-23T19:37:29.297" v="88"/>
          <pc:sldLayoutMkLst>
            <pc:docMk/>
            <pc:sldMasterMk cId="1557631571" sldId="2147483753"/>
            <pc:sldLayoutMk cId="3589819316" sldId="2147483754"/>
          </pc:sldLayoutMkLst>
        </pc:sldLayoutChg>
        <pc:sldLayoutChg chg="add del mod replId">
          <pc:chgData name="Fisher, Roger" userId="S::roger.fisher1@snhu.edu::045a7650-06dd-4952-a6ec-1c72c4e7b8a9" providerId="AD" clId="Web-{41D49659-88E2-7CE2-D640-4323B79A59DE}" dt="2025-02-23T19:37:29.297" v="88"/>
          <pc:sldLayoutMkLst>
            <pc:docMk/>
            <pc:sldMasterMk cId="1557631571" sldId="2147483753"/>
            <pc:sldLayoutMk cId="720206447" sldId="2147483755"/>
          </pc:sldLayoutMkLst>
        </pc:sldLayoutChg>
        <pc:sldLayoutChg chg="add del mod replId">
          <pc:chgData name="Fisher, Roger" userId="S::roger.fisher1@snhu.edu::045a7650-06dd-4952-a6ec-1c72c4e7b8a9" providerId="AD" clId="Web-{41D49659-88E2-7CE2-D640-4323B79A59DE}" dt="2025-02-23T19:37:29.297" v="88"/>
          <pc:sldLayoutMkLst>
            <pc:docMk/>
            <pc:sldMasterMk cId="1557631571" sldId="2147483753"/>
            <pc:sldLayoutMk cId="1502310747" sldId="2147483756"/>
          </pc:sldLayoutMkLst>
        </pc:sldLayoutChg>
        <pc:sldLayoutChg chg="add del mod replId">
          <pc:chgData name="Fisher, Roger" userId="S::roger.fisher1@snhu.edu::045a7650-06dd-4952-a6ec-1c72c4e7b8a9" providerId="AD" clId="Web-{41D49659-88E2-7CE2-D640-4323B79A59DE}" dt="2025-02-23T19:37:29.297" v="88"/>
          <pc:sldLayoutMkLst>
            <pc:docMk/>
            <pc:sldMasterMk cId="1557631571" sldId="2147483753"/>
            <pc:sldLayoutMk cId="399562404" sldId="2147483757"/>
          </pc:sldLayoutMkLst>
        </pc:sldLayoutChg>
        <pc:sldLayoutChg chg="add del mod replId">
          <pc:chgData name="Fisher, Roger" userId="S::roger.fisher1@snhu.edu::045a7650-06dd-4952-a6ec-1c72c4e7b8a9" providerId="AD" clId="Web-{41D49659-88E2-7CE2-D640-4323B79A59DE}" dt="2025-02-23T19:37:29.297" v="88"/>
          <pc:sldLayoutMkLst>
            <pc:docMk/>
            <pc:sldMasterMk cId="1557631571" sldId="2147483753"/>
            <pc:sldLayoutMk cId="1722816801" sldId="2147483758"/>
          </pc:sldLayoutMkLst>
        </pc:sldLayoutChg>
        <pc:sldLayoutChg chg="add del mod replId">
          <pc:chgData name="Fisher, Roger" userId="S::roger.fisher1@snhu.edu::045a7650-06dd-4952-a6ec-1c72c4e7b8a9" providerId="AD" clId="Web-{41D49659-88E2-7CE2-D640-4323B79A59DE}" dt="2025-02-23T19:37:29.297" v="88"/>
          <pc:sldLayoutMkLst>
            <pc:docMk/>
            <pc:sldMasterMk cId="1557631571" sldId="2147483753"/>
            <pc:sldLayoutMk cId="676140683" sldId="2147483759"/>
          </pc:sldLayoutMkLst>
        </pc:sldLayoutChg>
        <pc:sldLayoutChg chg="add del mod replId">
          <pc:chgData name="Fisher, Roger" userId="S::roger.fisher1@snhu.edu::045a7650-06dd-4952-a6ec-1c72c4e7b8a9" providerId="AD" clId="Web-{41D49659-88E2-7CE2-D640-4323B79A59DE}" dt="2025-02-23T19:37:29.297" v="88"/>
          <pc:sldLayoutMkLst>
            <pc:docMk/>
            <pc:sldMasterMk cId="1557631571" sldId="2147483753"/>
            <pc:sldLayoutMk cId="815796277" sldId="2147483760"/>
          </pc:sldLayoutMkLst>
        </pc:sldLayoutChg>
        <pc:sldLayoutChg chg="add del mod replId">
          <pc:chgData name="Fisher, Roger" userId="S::roger.fisher1@snhu.edu::045a7650-06dd-4952-a6ec-1c72c4e7b8a9" providerId="AD" clId="Web-{41D49659-88E2-7CE2-D640-4323B79A59DE}" dt="2025-02-23T19:37:29.297" v="88"/>
          <pc:sldLayoutMkLst>
            <pc:docMk/>
            <pc:sldMasterMk cId="1557631571" sldId="2147483753"/>
            <pc:sldLayoutMk cId="2696549391" sldId="2147483761"/>
          </pc:sldLayoutMkLst>
        </pc:sldLayoutChg>
        <pc:sldLayoutChg chg="add del mod replId">
          <pc:chgData name="Fisher, Roger" userId="S::roger.fisher1@snhu.edu::045a7650-06dd-4952-a6ec-1c72c4e7b8a9" providerId="AD" clId="Web-{41D49659-88E2-7CE2-D640-4323B79A59DE}" dt="2025-02-23T19:37:29.297" v="88"/>
          <pc:sldLayoutMkLst>
            <pc:docMk/>
            <pc:sldMasterMk cId="1557631571" sldId="2147483753"/>
            <pc:sldLayoutMk cId="873518912" sldId="2147483762"/>
          </pc:sldLayoutMkLst>
        </pc:sldLayoutChg>
        <pc:sldLayoutChg chg="add del mod replId">
          <pc:chgData name="Fisher, Roger" userId="S::roger.fisher1@snhu.edu::045a7650-06dd-4952-a6ec-1c72c4e7b8a9" providerId="AD" clId="Web-{41D49659-88E2-7CE2-D640-4323B79A59DE}" dt="2025-02-23T19:37:29.297" v="88"/>
          <pc:sldLayoutMkLst>
            <pc:docMk/>
            <pc:sldMasterMk cId="1557631571" sldId="2147483753"/>
            <pc:sldLayoutMk cId="746965036" sldId="2147483763"/>
          </pc:sldLayoutMkLst>
        </pc:sldLayoutChg>
        <pc:sldLayoutChg chg="add del mod replId">
          <pc:chgData name="Fisher, Roger" userId="S::roger.fisher1@snhu.edu::045a7650-06dd-4952-a6ec-1c72c4e7b8a9" providerId="AD" clId="Web-{41D49659-88E2-7CE2-D640-4323B79A59DE}" dt="2025-02-23T19:37:29.297" v="88"/>
          <pc:sldLayoutMkLst>
            <pc:docMk/>
            <pc:sldMasterMk cId="1557631571" sldId="2147483753"/>
            <pc:sldLayoutMk cId="731791709" sldId="2147483764"/>
          </pc:sldLayoutMkLst>
        </pc:sldLayoutChg>
      </pc:sldMasterChg>
      <pc:sldMasterChg chg="add del addSldLayout delSldLayout modSldLayout">
        <pc:chgData name="Fisher, Roger" userId="S::roger.fisher1@snhu.edu::045a7650-06dd-4952-a6ec-1c72c4e7b8a9" providerId="AD" clId="Web-{41D49659-88E2-7CE2-D640-4323B79A59DE}" dt="2025-02-23T19:37:56.578" v="97"/>
        <pc:sldMasterMkLst>
          <pc:docMk/>
          <pc:sldMasterMk cId="4031702254" sldId="2147483753"/>
        </pc:sldMasterMkLst>
        <pc:sldLayoutChg chg="add del mod replId">
          <pc:chgData name="Fisher, Roger" userId="S::roger.fisher1@snhu.edu::045a7650-06dd-4952-a6ec-1c72c4e7b8a9" providerId="AD" clId="Web-{41D49659-88E2-7CE2-D640-4323B79A59DE}" dt="2025-02-23T19:37:56.578" v="97"/>
          <pc:sldLayoutMkLst>
            <pc:docMk/>
            <pc:sldMasterMk cId="4031702254" sldId="2147483753"/>
            <pc:sldLayoutMk cId="2788316246" sldId="2147483754"/>
          </pc:sldLayoutMkLst>
        </pc:sldLayoutChg>
        <pc:sldLayoutChg chg="add del mod replId">
          <pc:chgData name="Fisher, Roger" userId="S::roger.fisher1@snhu.edu::045a7650-06dd-4952-a6ec-1c72c4e7b8a9" providerId="AD" clId="Web-{41D49659-88E2-7CE2-D640-4323B79A59DE}" dt="2025-02-23T19:37:56.578" v="97"/>
          <pc:sldLayoutMkLst>
            <pc:docMk/>
            <pc:sldMasterMk cId="4031702254" sldId="2147483753"/>
            <pc:sldLayoutMk cId="3477019804" sldId="2147483755"/>
          </pc:sldLayoutMkLst>
        </pc:sldLayoutChg>
        <pc:sldLayoutChg chg="add del mod replId">
          <pc:chgData name="Fisher, Roger" userId="S::roger.fisher1@snhu.edu::045a7650-06dd-4952-a6ec-1c72c4e7b8a9" providerId="AD" clId="Web-{41D49659-88E2-7CE2-D640-4323B79A59DE}" dt="2025-02-23T19:37:56.578" v="97"/>
          <pc:sldLayoutMkLst>
            <pc:docMk/>
            <pc:sldMasterMk cId="4031702254" sldId="2147483753"/>
            <pc:sldLayoutMk cId="3135179526" sldId="2147483756"/>
          </pc:sldLayoutMkLst>
        </pc:sldLayoutChg>
        <pc:sldLayoutChg chg="add del mod replId">
          <pc:chgData name="Fisher, Roger" userId="S::roger.fisher1@snhu.edu::045a7650-06dd-4952-a6ec-1c72c4e7b8a9" providerId="AD" clId="Web-{41D49659-88E2-7CE2-D640-4323B79A59DE}" dt="2025-02-23T19:37:56.578" v="97"/>
          <pc:sldLayoutMkLst>
            <pc:docMk/>
            <pc:sldMasterMk cId="4031702254" sldId="2147483753"/>
            <pc:sldLayoutMk cId="3580302998" sldId="2147483757"/>
          </pc:sldLayoutMkLst>
        </pc:sldLayoutChg>
        <pc:sldLayoutChg chg="add del mod replId">
          <pc:chgData name="Fisher, Roger" userId="S::roger.fisher1@snhu.edu::045a7650-06dd-4952-a6ec-1c72c4e7b8a9" providerId="AD" clId="Web-{41D49659-88E2-7CE2-D640-4323B79A59DE}" dt="2025-02-23T19:37:56.578" v="97"/>
          <pc:sldLayoutMkLst>
            <pc:docMk/>
            <pc:sldMasterMk cId="4031702254" sldId="2147483753"/>
            <pc:sldLayoutMk cId="2134451372" sldId="2147483758"/>
          </pc:sldLayoutMkLst>
        </pc:sldLayoutChg>
        <pc:sldLayoutChg chg="add del mod replId">
          <pc:chgData name="Fisher, Roger" userId="S::roger.fisher1@snhu.edu::045a7650-06dd-4952-a6ec-1c72c4e7b8a9" providerId="AD" clId="Web-{41D49659-88E2-7CE2-D640-4323B79A59DE}" dt="2025-02-23T19:37:56.578" v="97"/>
          <pc:sldLayoutMkLst>
            <pc:docMk/>
            <pc:sldMasterMk cId="4031702254" sldId="2147483753"/>
            <pc:sldLayoutMk cId="1355698338" sldId="2147483759"/>
          </pc:sldLayoutMkLst>
        </pc:sldLayoutChg>
        <pc:sldLayoutChg chg="add del mod replId">
          <pc:chgData name="Fisher, Roger" userId="S::roger.fisher1@snhu.edu::045a7650-06dd-4952-a6ec-1c72c4e7b8a9" providerId="AD" clId="Web-{41D49659-88E2-7CE2-D640-4323B79A59DE}" dt="2025-02-23T19:37:56.578" v="97"/>
          <pc:sldLayoutMkLst>
            <pc:docMk/>
            <pc:sldMasterMk cId="4031702254" sldId="2147483753"/>
            <pc:sldLayoutMk cId="1204700620" sldId="2147483760"/>
          </pc:sldLayoutMkLst>
        </pc:sldLayoutChg>
        <pc:sldLayoutChg chg="add del mod replId">
          <pc:chgData name="Fisher, Roger" userId="S::roger.fisher1@snhu.edu::045a7650-06dd-4952-a6ec-1c72c4e7b8a9" providerId="AD" clId="Web-{41D49659-88E2-7CE2-D640-4323B79A59DE}" dt="2025-02-23T19:37:56.578" v="97"/>
          <pc:sldLayoutMkLst>
            <pc:docMk/>
            <pc:sldMasterMk cId="4031702254" sldId="2147483753"/>
            <pc:sldLayoutMk cId="4286306420" sldId="2147483761"/>
          </pc:sldLayoutMkLst>
        </pc:sldLayoutChg>
        <pc:sldLayoutChg chg="add del mod replId">
          <pc:chgData name="Fisher, Roger" userId="S::roger.fisher1@snhu.edu::045a7650-06dd-4952-a6ec-1c72c4e7b8a9" providerId="AD" clId="Web-{41D49659-88E2-7CE2-D640-4323B79A59DE}" dt="2025-02-23T19:37:56.578" v="97"/>
          <pc:sldLayoutMkLst>
            <pc:docMk/>
            <pc:sldMasterMk cId="4031702254" sldId="2147483753"/>
            <pc:sldLayoutMk cId="3933363713" sldId="2147483762"/>
          </pc:sldLayoutMkLst>
        </pc:sldLayoutChg>
        <pc:sldLayoutChg chg="add del mod replId">
          <pc:chgData name="Fisher, Roger" userId="S::roger.fisher1@snhu.edu::045a7650-06dd-4952-a6ec-1c72c4e7b8a9" providerId="AD" clId="Web-{41D49659-88E2-7CE2-D640-4323B79A59DE}" dt="2025-02-23T19:37:56.578" v="97"/>
          <pc:sldLayoutMkLst>
            <pc:docMk/>
            <pc:sldMasterMk cId="4031702254" sldId="2147483753"/>
            <pc:sldLayoutMk cId="2464179373" sldId="2147483763"/>
          </pc:sldLayoutMkLst>
        </pc:sldLayoutChg>
        <pc:sldLayoutChg chg="add del mod replId">
          <pc:chgData name="Fisher, Roger" userId="S::roger.fisher1@snhu.edu::045a7650-06dd-4952-a6ec-1c72c4e7b8a9" providerId="AD" clId="Web-{41D49659-88E2-7CE2-D640-4323B79A59DE}" dt="2025-02-23T19:37:56.578" v="97"/>
          <pc:sldLayoutMkLst>
            <pc:docMk/>
            <pc:sldMasterMk cId="4031702254" sldId="2147483753"/>
            <pc:sldLayoutMk cId="2509991794" sldId="2147483764"/>
          </pc:sldLayoutMkLst>
        </pc:sldLayoutChg>
      </pc:sldMasterChg>
    </pc:docChg>
  </pc:docChgLst>
  <pc:docChgLst>
    <pc:chgData name="Fisher, Roger" userId="S::roger.fisher1@snhu.edu::045a7650-06dd-4952-a6ec-1c72c4e7b8a9" providerId="AD" clId="Web-{55FD86B9-4322-46FD-669F-3CD82AD4DF4D}"/>
    <pc:docChg chg="delSld modSld">
      <pc:chgData name="Fisher, Roger" userId="S::roger.fisher1@snhu.edu::045a7650-06dd-4952-a6ec-1c72c4e7b8a9" providerId="AD" clId="Web-{55FD86B9-4322-46FD-669F-3CD82AD4DF4D}" dt="2025-02-23T19:49:23.774" v="2"/>
      <pc:docMkLst>
        <pc:docMk/>
      </pc:docMkLst>
      <pc:sldChg chg="del mod setBg">
        <pc:chgData name="Fisher, Roger" userId="S::roger.fisher1@snhu.edu::045a7650-06dd-4952-a6ec-1c72c4e7b8a9" providerId="AD" clId="Web-{55FD86B9-4322-46FD-669F-3CD82AD4DF4D}" dt="2025-02-23T19:49:23.774" v="2"/>
        <pc:sldMkLst>
          <pc:docMk/>
          <pc:sldMk cId="4057950825" sldId="264"/>
        </pc:sldMkLst>
      </pc:sldChg>
      <pc:sldChg chg="mod setBg">
        <pc:chgData name="Fisher, Roger" userId="S::roger.fisher1@snhu.edu::045a7650-06dd-4952-a6ec-1c72c4e7b8a9" providerId="AD" clId="Web-{55FD86B9-4322-46FD-669F-3CD82AD4DF4D}" dt="2025-02-23T19:49:13.461" v="1"/>
        <pc:sldMkLst>
          <pc:docMk/>
          <pc:sldMk cId="3944199673" sldId="265"/>
        </pc:sldMkLst>
      </pc:sldChg>
    </pc:docChg>
  </pc:docChgLst>
</pc:chgInfo>
</file>

<file path=ppt/media/image1.jpeg>
</file>

<file path=ppt/media/image2.jpeg>
</file>

<file path=ppt/media/image3.png>
</file>

<file path=ppt/media/image4.jpeg>
</file>

<file path=ppt/media/image5.png>
</file>

<file path=ppt/media/image6.sv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C0F28B-45E3-4585-87E3-73838692A70B}"/>
              </a:ext>
            </a:extLst>
          </p:cNvPr>
          <p:cNvSpPr>
            <a:spLocks noGrp="1"/>
          </p:cNvSpPr>
          <p:nvPr>
            <p:ph type="ctrTitle"/>
          </p:nvPr>
        </p:nvSpPr>
        <p:spPr>
          <a:xfrm>
            <a:off x="457200" y="668049"/>
            <a:ext cx="7626795" cy="2841914"/>
          </a:xfrm>
        </p:spPr>
        <p:txBody>
          <a:bodyPr anchor="b">
            <a:normAutofit/>
          </a:bodyPr>
          <a:lstStyle>
            <a:lvl1pPr algn="l">
              <a:defRPr sz="5400"/>
            </a:lvl1pPr>
          </a:lstStyle>
          <a:p>
            <a:r>
              <a:rPr lang="en-US"/>
              <a:t>Click to edit Master title style</a:t>
            </a:r>
          </a:p>
        </p:txBody>
      </p:sp>
      <p:sp>
        <p:nvSpPr>
          <p:cNvPr id="3" name="Subtitle 2">
            <a:extLst>
              <a:ext uri="{FF2B5EF4-FFF2-40B4-BE49-F238E27FC236}">
                <a16:creationId xmlns:a16="http://schemas.microsoft.com/office/drawing/2014/main" id="{A4F755B0-E17A-4B52-A99D-C35BB18BB2D0}"/>
              </a:ext>
            </a:extLst>
          </p:cNvPr>
          <p:cNvSpPr>
            <a:spLocks noGrp="1"/>
          </p:cNvSpPr>
          <p:nvPr>
            <p:ph type="subTitle" idx="1"/>
          </p:nvPr>
        </p:nvSpPr>
        <p:spPr>
          <a:xfrm>
            <a:off x="457200" y="3602038"/>
            <a:ext cx="7626795" cy="2501728"/>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8390C28-805B-4DA6-A10E-651C0FD01716}"/>
              </a:ext>
            </a:extLst>
          </p:cNvPr>
          <p:cNvSpPr>
            <a:spLocks noGrp="1"/>
          </p:cNvSpPr>
          <p:nvPr>
            <p:ph type="dt" sz="half" idx="10"/>
          </p:nvPr>
        </p:nvSpPr>
        <p:spPr/>
        <p:txBody>
          <a:bodyPr/>
          <a:lstStyle/>
          <a:p>
            <a:fld id="{D208048B-57AF-4F53-BC84-8E0A1033FBEC}" type="datetimeFigureOut">
              <a:rPr lang="en-US" smtClean="0"/>
              <a:t>2/23/2025</a:t>
            </a:fld>
            <a:endParaRPr lang="en-US"/>
          </a:p>
        </p:txBody>
      </p:sp>
      <p:sp>
        <p:nvSpPr>
          <p:cNvPr id="5" name="Footer Placeholder 4">
            <a:extLst>
              <a:ext uri="{FF2B5EF4-FFF2-40B4-BE49-F238E27FC236}">
                <a16:creationId xmlns:a16="http://schemas.microsoft.com/office/drawing/2014/main" id="{0D5EBBA9-C52F-4628-AE0D-DCD1772F916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C5BAC57-F8E1-4B54-A111-CB53B32031AB}"/>
              </a:ext>
            </a:extLst>
          </p:cNvPr>
          <p:cNvSpPr>
            <a:spLocks noGrp="1"/>
          </p:cNvSpPr>
          <p:nvPr>
            <p:ph type="sldNum" sz="quarter" idx="12"/>
          </p:nvPr>
        </p:nvSpPr>
        <p:spPr/>
        <p:txBody>
          <a:bodyPr/>
          <a:lstStyle/>
          <a:p>
            <a:fld id="{BD8A8A1B-4E1E-43EF-8A39-7D4A3879B941}" type="slidenum">
              <a:rPr lang="en-US" smtClean="0"/>
              <a:t>‹#›</a:t>
            </a:fld>
            <a:endParaRPr lang="en-US"/>
          </a:p>
        </p:txBody>
      </p:sp>
    </p:spTree>
    <p:extLst>
      <p:ext uri="{BB962C8B-B14F-4D97-AF65-F5344CB8AC3E}">
        <p14:creationId xmlns:p14="http://schemas.microsoft.com/office/powerpoint/2010/main" val="31026588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4A5B40-C529-41A6-8D06-07AF9430A80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BB5A354-E2A8-4A91-9D7A-36D9E0915CC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5D3944-2E3D-42BC-B83D-7630699D48C5}"/>
              </a:ext>
            </a:extLst>
          </p:cNvPr>
          <p:cNvSpPr>
            <a:spLocks noGrp="1"/>
          </p:cNvSpPr>
          <p:nvPr>
            <p:ph type="dt" sz="half" idx="10"/>
          </p:nvPr>
        </p:nvSpPr>
        <p:spPr/>
        <p:txBody>
          <a:bodyPr/>
          <a:lstStyle/>
          <a:p>
            <a:fld id="{D208048B-57AF-4F53-BC84-8E0A1033FBEC}" type="datetimeFigureOut">
              <a:rPr lang="en-US" smtClean="0"/>
              <a:t>2/23/2025</a:t>
            </a:fld>
            <a:endParaRPr lang="en-US"/>
          </a:p>
        </p:txBody>
      </p:sp>
      <p:sp>
        <p:nvSpPr>
          <p:cNvPr id="5" name="Footer Placeholder 4">
            <a:extLst>
              <a:ext uri="{FF2B5EF4-FFF2-40B4-BE49-F238E27FC236}">
                <a16:creationId xmlns:a16="http://schemas.microsoft.com/office/drawing/2014/main" id="{F2FC57FA-204E-4A7A-BAE2-DF17BB0FFB8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8BDA36D-49FF-495A-8E25-4CCC98E39032}"/>
              </a:ext>
            </a:extLst>
          </p:cNvPr>
          <p:cNvSpPr>
            <a:spLocks noGrp="1"/>
          </p:cNvSpPr>
          <p:nvPr>
            <p:ph type="sldNum" sz="quarter" idx="12"/>
          </p:nvPr>
        </p:nvSpPr>
        <p:spPr/>
        <p:txBody>
          <a:bodyPr/>
          <a:lstStyle/>
          <a:p>
            <a:fld id="{BD8A8A1B-4E1E-43EF-8A39-7D4A3879B941}" type="slidenum">
              <a:rPr lang="en-US" smtClean="0"/>
              <a:t>‹#›</a:t>
            </a:fld>
            <a:endParaRPr lang="en-US"/>
          </a:p>
        </p:txBody>
      </p:sp>
    </p:spTree>
    <p:extLst>
      <p:ext uri="{BB962C8B-B14F-4D97-AF65-F5344CB8AC3E}">
        <p14:creationId xmlns:p14="http://schemas.microsoft.com/office/powerpoint/2010/main" val="23925369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544ECD05-4E94-4A60-8FDA-700BF100B0BA}"/>
              </a:ext>
              <a:ext uri="{C183D7F6-B498-43B3-948B-1728B52AA6E4}">
                <adec:decorative xmlns:adec="http://schemas.microsoft.com/office/drawing/2017/decorative" val="1"/>
              </a:ext>
            </a:extLst>
          </p:cNvPr>
          <p:cNvSpPr/>
          <p:nvPr/>
        </p:nvSpPr>
        <p:spPr>
          <a:xfrm>
            <a:off x="0" y="0"/>
            <a:ext cx="12188952" cy="6858000"/>
          </a:xfrm>
          <a:prstGeom prst="rect">
            <a:avLst/>
          </a:prstGeom>
          <a:ln w="9525" cap="flat">
            <a:noFill/>
            <a:prstDash val="solid"/>
            <a:miter/>
          </a:ln>
        </p:spPr>
        <p:txBody>
          <a:bodyPr rtlCol="0" anchor="ctr"/>
          <a:lstStyle/>
          <a:p>
            <a:endParaRPr lang="en-US">
              <a:solidFill>
                <a:schemeClr val="tx1"/>
              </a:solidFill>
            </a:endParaRPr>
          </a:p>
        </p:txBody>
      </p:sp>
      <p:sp>
        <p:nvSpPr>
          <p:cNvPr id="18" name="Color Fill">
            <a:extLst>
              <a:ext uri="{FF2B5EF4-FFF2-40B4-BE49-F238E27FC236}">
                <a16:creationId xmlns:a16="http://schemas.microsoft.com/office/drawing/2014/main" id="{8BCB0EB2-4067-418C-9465-9D4C71240E0B}"/>
              </a:ext>
              <a:ext uri="{C183D7F6-B498-43B3-948B-1728B52AA6E4}">
                <adec:decorative xmlns:adec="http://schemas.microsoft.com/office/drawing/2017/decorative" val="1"/>
              </a:ext>
            </a:extLst>
          </p:cNvPr>
          <p:cNvSpPr/>
          <p:nvPr/>
        </p:nvSpPr>
        <p:spPr>
          <a:xfrm>
            <a:off x="0" y="0"/>
            <a:ext cx="12188952" cy="6858000"/>
          </a:xfrm>
          <a:prstGeom prst="rect">
            <a:avLst/>
          </a:prstGeom>
          <a:solidFill>
            <a:schemeClr val="bg2">
              <a:lumMod val="75000"/>
              <a:lumOff val="25000"/>
              <a:alpha val="40000"/>
            </a:schemeClr>
          </a:solidFill>
          <a:ln w="9525" cap="flat">
            <a:noFill/>
            <a:prstDash val="solid"/>
            <a:miter/>
          </a:ln>
        </p:spPr>
        <p:txBody>
          <a:bodyPr rtlCol="0" anchor="ctr"/>
          <a:lstStyle/>
          <a:p>
            <a:endParaRPr lang="en-US">
              <a:solidFill>
                <a:schemeClr val="bg2">
                  <a:lumMod val="75000"/>
                  <a:lumOff val="25000"/>
                </a:schemeClr>
              </a:solidFill>
            </a:endParaRPr>
          </a:p>
        </p:txBody>
      </p:sp>
      <p:grpSp>
        <p:nvGrpSpPr>
          <p:cNvPr id="8" name="Group 7">
            <a:extLst>
              <a:ext uri="{FF2B5EF4-FFF2-40B4-BE49-F238E27FC236}">
                <a16:creationId xmlns:a16="http://schemas.microsoft.com/office/drawing/2014/main" id="{04E37999-41E7-446D-8C53-B904C3CE87A5}"/>
              </a:ext>
              <a:ext uri="{C183D7F6-B498-43B3-948B-1728B52AA6E4}">
                <adec:decorative xmlns:adec="http://schemas.microsoft.com/office/drawing/2017/decorative" val="1"/>
              </a:ext>
            </a:extLst>
          </p:cNvPr>
          <p:cNvGrpSpPr/>
          <p:nvPr/>
        </p:nvGrpSpPr>
        <p:grpSpPr>
          <a:xfrm>
            <a:off x="10300855" y="0"/>
            <a:ext cx="1891145" cy="5600700"/>
            <a:chOff x="10300855" y="0"/>
            <a:chExt cx="1891145" cy="5600700"/>
          </a:xfrm>
        </p:grpSpPr>
        <p:sp>
          <p:nvSpPr>
            <p:cNvPr id="9" name="Oval 8">
              <a:extLst>
                <a:ext uri="{FF2B5EF4-FFF2-40B4-BE49-F238E27FC236}">
                  <a16:creationId xmlns:a16="http://schemas.microsoft.com/office/drawing/2014/main" id="{438A90E8-87F8-4150-B5EB-E19C8A01AFB9}"/>
                </a:ext>
              </a:extLst>
            </p:cNvPr>
            <p:cNvSpPr/>
            <p:nvPr/>
          </p:nvSpPr>
          <p:spPr>
            <a:xfrm>
              <a:off x="11783194" y="2943021"/>
              <a:ext cx="246527" cy="24652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0" name="Graphic 9">
              <a:extLst>
                <a:ext uri="{FF2B5EF4-FFF2-40B4-BE49-F238E27FC236}">
                  <a16:creationId xmlns:a16="http://schemas.microsoft.com/office/drawing/2014/main" id="{724DCA1C-A8E8-4F90-8FAE-85B1426C108A}"/>
                </a:ext>
              </a:extLst>
            </p:cNvPr>
            <p:cNvSpPr/>
            <p:nvPr/>
          </p:nvSpPr>
          <p:spPr>
            <a:xfrm>
              <a:off x="10330568" y="2199078"/>
              <a:ext cx="1195288" cy="1195289"/>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solidFill>
              <a:schemeClr val="accent1">
                <a:lumMod val="75000"/>
                <a:alpha val="65000"/>
              </a:schemeClr>
            </a:solidFill>
            <a:ln w="9331"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a:p>
          </p:txBody>
        </p:sp>
        <p:sp>
          <p:nvSpPr>
            <p:cNvPr id="11" name="Freeform: Shape 10">
              <a:extLst>
                <a:ext uri="{FF2B5EF4-FFF2-40B4-BE49-F238E27FC236}">
                  <a16:creationId xmlns:a16="http://schemas.microsoft.com/office/drawing/2014/main" id="{158D6291-6756-44E3-9FCE-0B2ECA5EE664}"/>
                </a:ext>
              </a:extLst>
            </p:cNvPr>
            <p:cNvSpPr/>
            <p:nvPr/>
          </p:nvSpPr>
          <p:spPr>
            <a:xfrm flipV="1">
              <a:off x="11151383" y="4336822"/>
              <a:ext cx="1040617" cy="1263878"/>
            </a:xfrm>
            <a:custGeom>
              <a:avLst/>
              <a:gdLst>
                <a:gd name="connsiteX0" fmla="*/ 1087069 w 1119832"/>
                <a:gd name="connsiteY0" fmla="*/ 1138 h 1360088"/>
                <a:gd name="connsiteX1" fmla="*/ 1119832 w 1119832"/>
                <a:gd name="connsiteY1" fmla="*/ 3278 h 1360088"/>
                <a:gd name="connsiteX2" fmla="*/ 1119832 w 1119832"/>
                <a:gd name="connsiteY2" fmla="*/ 1097964 h 1360088"/>
                <a:gd name="connsiteX3" fmla="*/ 1109686 w 1119832"/>
                <a:gd name="connsiteY3" fmla="*/ 1109686 h 1360088"/>
                <a:gd name="connsiteX4" fmla="*/ 25249 w 1119832"/>
                <a:gd name="connsiteY4" fmla="*/ 1334840 h 1360088"/>
                <a:gd name="connsiteX5" fmla="*/ 250404 w 1119832"/>
                <a:gd name="connsiteY5" fmla="*/ 250404 h 1360088"/>
                <a:gd name="connsiteX6" fmla="*/ 1087069 w 1119832"/>
                <a:gd name="connsiteY6" fmla="*/ 1138 h 1360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9832" h="1360088">
                  <a:moveTo>
                    <a:pt x="1087069" y="1138"/>
                  </a:moveTo>
                  <a:lnTo>
                    <a:pt x="1119832" y="3278"/>
                  </a:lnTo>
                  <a:lnTo>
                    <a:pt x="1119832" y="1097964"/>
                  </a:lnTo>
                  <a:lnTo>
                    <a:pt x="1109686" y="1109686"/>
                  </a:lnTo>
                  <a:cubicBezTo>
                    <a:pt x="748058" y="1471314"/>
                    <a:pt x="25249" y="1334840"/>
                    <a:pt x="25249" y="1334840"/>
                  </a:cubicBezTo>
                  <a:cubicBezTo>
                    <a:pt x="25249" y="1334840"/>
                    <a:pt x="-111224" y="612032"/>
                    <a:pt x="250404" y="250404"/>
                  </a:cubicBezTo>
                  <a:cubicBezTo>
                    <a:pt x="476422" y="24386"/>
                    <a:pt x="843525" y="-7060"/>
                    <a:pt x="1087069" y="1138"/>
                  </a:cubicBez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a:p>
          </p:txBody>
        </p:sp>
        <p:sp>
          <p:nvSpPr>
            <p:cNvPr id="12" name="Freeform: Shape 11">
              <a:extLst>
                <a:ext uri="{FF2B5EF4-FFF2-40B4-BE49-F238E27FC236}">
                  <a16:creationId xmlns:a16="http://schemas.microsoft.com/office/drawing/2014/main" id="{C37CA96E-9DD9-4172-B63B-50DF43B576DA}"/>
                </a:ext>
                <a:ext uri="{C183D7F6-B498-43B3-948B-1728B52AA6E4}">
                  <adec:decorative xmlns:adec="http://schemas.microsoft.com/office/drawing/2017/decorative" val="1"/>
                </a:ext>
              </a:extLst>
            </p:cNvPr>
            <p:cNvSpPr/>
            <p:nvPr/>
          </p:nvSpPr>
          <p:spPr>
            <a:xfrm>
              <a:off x="11638492" y="2767655"/>
              <a:ext cx="553508" cy="1567713"/>
            </a:xfrm>
            <a:custGeom>
              <a:avLst/>
              <a:gdLst>
                <a:gd name="connsiteX0" fmla="*/ 612019 w 612019"/>
                <a:gd name="connsiteY0" fmla="*/ 0 h 1733435"/>
                <a:gd name="connsiteX1" fmla="*/ 612019 w 612019"/>
                <a:gd name="connsiteY1" fmla="*/ 1733435 h 1733435"/>
                <a:gd name="connsiteX2" fmla="*/ 180103 w 612019"/>
                <a:gd name="connsiteY2" fmla="*/ 1301519 h 1733435"/>
                <a:gd name="connsiteX3" fmla="*/ 180103 w 612019"/>
                <a:gd name="connsiteY3" fmla="*/ 431916 h 1733435"/>
              </a:gdLst>
              <a:ahLst/>
              <a:cxnLst>
                <a:cxn ang="0">
                  <a:pos x="connsiteX0" y="connsiteY0"/>
                </a:cxn>
                <a:cxn ang="0">
                  <a:pos x="connsiteX1" y="connsiteY1"/>
                </a:cxn>
                <a:cxn ang="0">
                  <a:pos x="connsiteX2" y="connsiteY2"/>
                </a:cxn>
                <a:cxn ang="0">
                  <a:pos x="connsiteX3" y="connsiteY3"/>
                </a:cxn>
              </a:cxnLst>
              <a:rect l="l" t="t" r="r" b="b"/>
              <a:pathLst>
                <a:path w="612019" h="1733435">
                  <a:moveTo>
                    <a:pt x="612019" y="0"/>
                  </a:moveTo>
                  <a:lnTo>
                    <a:pt x="612019" y="1733435"/>
                  </a:lnTo>
                  <a:lnTo>
                    <a:pt x="180103" y="1301519"/>
                  </a:lnTo>
                  <a:cubicBezTo>
                    <a:pt x="-60034" y="1061382"/>
                    <a:pt x="-60034" y="672053"/>
                    <a:pt x="180103" y="431916"/>
                  </a:cubicBezTo>
                  <a:close/>
                </a:path>
              </a:pathLst>
            </a:custGeom>
            <a:solidFill>
              <a:schemeClr val="accent1">
                <a:lumMod val="60000"/>
                <a:lumOff val="40000"/>
                <a:alpha val="60000"/>
              </a:schemeClr>
            </a:solidFill>
            <a:ln w="9331"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a:p>
          </p:txBody>
        </p:sp>
        <p:sp>
          <p:nvSpPr>
            <p:cNvPr id="13" name="Graphic 9">
              <a:extLst>
                <a:ext uri="{FF2B5EF4-FFF2-40B4-BE49-F238E27FC236}">
                  <a16:creationId xmlns:a16="http://schemas.microsoft.com/office/drawing/2014/main" id="{B335AFFE-BF3D-491C-8255-692B9DAC6775}"/>
                </a:ext>
              </a:extLst>
            </p:cNvPr>
            <p:cNvSpPr/>
            <p:nvPr/>
          </p:nvSpPr>
          <p:spPr>
            <a:xfrm flipH="1">
              <a:off x="10300855" y="0"/>
              <a:ext cx="1891145" cy="1891145"/>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solidFill>
              <a:schemeClr val="accent1">
                <a:alpha val="60000"/>
              </a:schemeClr>
            </a:solidFill>
            <a:ln w="9331"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4" name="Graphic 9">
              <a:extLst>
                <a:ext uri="{FF2B5EF4-FFF2-40B4-BE49-F238E27FC236}">
                  <a16:creationId xmlns:a16="http://schemas.microsoft.com/office/drawing/2014/main" id="{AA052AAF-7A7C-4EDB-AE2C-FCA3A756C4E5}"/>
                </a:ext>
              </a:extLst>
            </p:cNvPr>
            <p:cNvSpPr/>
            <p:nvPr/>
          </p:nvSpPr>
          <p:spPr>
            <a:xfrm flipH="1">
              <a:off x="10424367" y="122795"/>
              <a:ext cx="1644119" cy="1644119"/>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sp>
        <p:nvSpPr>
          <p:cNvPr id="20" name="Texture">
            <a:extLst>
              <a:ext uri="{FF2B5EF4-FFF2-40B4-BE49-F238E27FC236}">
                <a16:creationId xmlns:a16="http://schemas.microsoft.com/office/drawing/2014/main" id="{31F99E9D-6528-47AC-B178-7032D0E17DF8}"/>
              </a:ext>
              <a:ext uri="{C183D7F6-B498-43B3-948B-1728B52AA6E4}">
                <adec:decorative xmlns:adec="http://schemas.microsoft.com/office/drawing/2017/decorative" val="1"/>
              </a:ext>
            </a:extLst>
          </p:cNvPr>
          <p:cNvSpPr/>
          <p:nvPr/>
        </p:nvSpPr>
        <p:spPr>
          <a:xfrm>
            <a:off x="3048" y="0"/>
            <a:ext cx="12188952" cy="6858000"/>
          </a:xfrm>
          <a:prstGeom prst="rect">
            <a:avLst/>
          </a:prstGeom>
          <a:blipFill dpi="0" rotWithShape="1">
            <a:blip r:embed="rId2">
              <a:alphaModFix amt="6000"/>
            </a:blip>
            <a:srcRect/>
            <a:tile tx="0" ty="0" sx="100000" sy="100000" flip="none" algn="tl"/>
          </a:blipFill>
          <a:ln w="9525" cap="flat">
            <a:noFill/>
            <a:prstDash val="solid"/>
            <a:miter/>
          </a:ln>
        </p:spPr>
        <p:txBody>
          <a:bodyPr rtlCol="0" anchor="ctr"/>
          <a:lstStyle/>
          <a:p>
            <a:endParaRPr lang="en-US"/>
          </a:p>
        </p:txBody>
      </p:sp>
      <p:sp>
        <p:nvSpPr>
          <p:cNvPr id="2" name="Vertical Title 1">
            <a:extLst>
              <a:ext uri="{FF2B5EF4-FFF2-40B4-BE49-F238E27FC236}">
                <a16:creationId xmlns:a16="http://schemas.microsoft.com/office/drawing/2014/main" id="{834DD302-622D-4E42-BD6F-FAAA98B3728C}"/>
              </a:ext>
            </a:extLst>
          </p:cNvPr>
          <p:cNvSpPr>
            <a:spLocks noGrp="1"/>
          </p:cNvSpPr>
          <p:nvPr>
            <p:ph type="title" orient="vert"/>
          </p:nvPr>
        </p:nvSpPr>
        <p:spPr>
          <a:xfrm>
            <a:off x="7306311" y="668049"/>
            <a:ext cx="2628900" cy="5508913"/>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C70D9F5-C907-405F-BE11-571C61745EC6}"/>
              </a:ext>
            </a:extLst>
          </p:cNvPr>
          <p:cNvSpPr>
            <a:spLocks noGrp="1"/>
          </p:cNvSpPr>
          <p:nvPr>
            <p:ph type="body" orient="vert" idx="1"/>
          </p:nvPr>
        </p:nvSpPr>
        <p:spPr>
          <a:xfrm>
            <a:off x="457200" y="668049"/>
            <a:ext cx="6689098" cy="550891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DCFD860-3FBD-4FE7-A9FD-1D4A4D10AABF}"/>
              </a:ext>
            </a:extLst>
          </p:cNvPr>
          <p:cNvSpPr>
            <a:spLocks noGrp="1"/>
          </p:cNvSpPr>
          <p:nvPr>
            <p:ph type="dt" sz="half" idx="10"/>
          </p:nvPr>
        </p:nvSpPr>
        <p:spPr/>
        <p:txBody>
          <a:bodyPr/>
          <a:lstStyle/>
          <a:p>
            <a:fld id="{D208048B-57AF-4F53-BC84-8E0A1033FBEC}" type="datetimeFigureOut">
              <a:rPr lang="en-US" smtClean="0"/>
              <a:t>2/23/2025</a:t>
            </a:fld>
            <a:endParaRPr lang="en-US"/>
          </a:p>
        </p:txBody>
      </p:sp>
      <p:sp>
        <p:nvSpPr>
          <p:cNvPr id="5" name="Footer Placeholder 4">
            <a:extLst>
              <a:ext uri="{FF2B5EF4-FFF2-40B4-BE49-F238E27FC236}">
                <a16:creationId xmlns:a16="http://schemas.microsoft.com/office/drawing/2014/main" id="{560A367B-81B3-4BD3-9C95-18EC0710A26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47D8E54-346D-4D66-BF99-96DA43F80DF8}"/>
              </a:ext>
            </a:extLst>
          </p:cNvPr>
          <p:cNvSpPr>
            <a:spLocks noGrp="1"/>
          </p:cNvSpPr>
          <p:nvPr>
            <p:ph type="sldNum" sz="quarter" idx="12"/>
          </p:nvPr>
        </p:nvSpPr>
        <p:spPr/>
        <p:txBody>
          <a:bodyPr/>
          <a:lstStyle/>
          <a:p>
            <a:fld id="{BD8A8A1B-4E1E-43EF-8A39-7D4A3879B941}" type="slidenum">
              <a:rPr lang="en-US" smtClean="0"/>
              <a:t>‹#›</a:t>
            </a:fld>
            <a:endParaRPr lang="en-US"/>
          </a:p>
        </p:txBody>
      </p:sp>
    </p:spTree>
    <p:extLst>
      <p:ext uri="{BB962C8B-B14F-4D97-AF65-F5344CB8AC3E}">
        <p14:creationId xmlns:p14="http://schemas.microsoft.com/office/powerpoint/2010/main" val="30451697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EA2C84-1247-4534-81D1-136C3E1EBB0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048D490-CEA6-4844-A537-F749658D377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1DAEFC9-887F-4E73-9938-6032D52864AA}"/>
              </a:ext>
            </a:extLst>
          </p:cNvPr>
          <p:cNvSpPr>
            <a:spLocks noGrp="1"/>
          </p:cNvSpPr>
          <p:nvPr>
            <p:ph type="dt" sz="half" idx="10"/>
          </p:nvPr>
        </p:nvSpPr>
        <p:spPr/>
        <p:txBody>
          <a:bodyPr/>
          <a:lstStyle/>
          <a:p>
            <a:fld id="{D208048B-57AF-4F53-BC84-8E0A1033FBEC}" type="datetimeFigureOut">
              <a:rPr lang="en-US" smtClean="0"/>
              <a:t>2/23/2025</a:t>
            </a:fld>
            <a:endParaRPr lang="en-US"/>
          </a:p>
        </p:txBody>
      </p:sp>
      <p:sp>
        <p:nvSpPr>
          <p:cNvPr id="5" name="Footer Placeholder 4">
            <a:extLst>
              <a:ext uri="{FF2B5EF4-FFF2-40B4-BE49-F238E27FC236}">
                <a16:creationId xmlns:a16="http://schemas.microsoft.com/office/drawing/2014/main" id="{ABFCF0CF-134A-404E-A177-9FAAA039F86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A1B0DC-2D2C-408B-A577-904A2385C0AA}"/>
              </a:ext>
            </a:extLst>
          </p:cNvPr>
          <p:cNvSpPr>
            <a:spLocks noGrp="1"/>
          </p:cNvSpPr>
          <p:nvPr>
            <p:ph type="sldNum" sz="quarter" idx="12"/>
          </p:nvPr>
        </p:nvSpPr>
        <p:spPr/>
        <p:txBody>
          <a:bodyPr/>
          <a:lstStyle/>
          <a:p>
            <a:fld id="{BD8A8A1B-4E1E-43EF-8A39-7D4A3879B941}" type="slidenum">
              <a:rPr lang="en-US" smtClean="0"/>
              <a:t>‹#›</a:t>
            </a:fld>
            <a:endParaRPr lang="en-US"/>
          </a:p>
        </p:txBody>
      </p:sp>
    </p:spTree>
    <p:extLst>
      <p:ext uri="{BB962C8B-B14F-4D97-AF65-F5344CB8AC3E}">
        <p14:creationId xmlns:p14="http://schemas.microsoft.com/office/powerpoint/2010/main" val="6946145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B55431-EF88-4771-9699-27EF70A55112}"/>
              </a:ext>
            </a:extLst>
          </p:cNvPr>
          <p:cNvSpPr>
            <a:spLocks noGrp="1"/>
          </p:cNvSpPr>
          <p:nvPr>
            <p:ph type="title"/>
          </p:nvPr>
        </p:nvSpPr>
        <p:spPr>
          <a:xfrm>
            <a:off x="457200" y="668050"/>
            <a:ext cx="7673389" cy="3816588"/>
          </a:xfrm>
        </p:spPr>
        <p:txBody>
          <a:bodyPr anchor="b">
            <a:normAutofit/>
          </a:bodyPr>
          <a:lstStyle>
            <a:lvl1pPr>
              <a:defRPr sz="5400"/>
            </a:lvl1pPr>
          </a:lstStyle>
          <a:p>
            <a:r>
              <a:rPr lang="en-US"/>
              <a:t>Click to edit Master title style</a:t>
            </a:r>
          </a:p>
        </p:txBody>
      </p:sp>
      <p:sp>
        <p:nvSpPr>
          <p:cNvPr id="3" name="Text Placeholder 2">
            <a:extLst>
              <a:ext uri="{FF2B5EF4-FFF2-40B4-BE49-F238E27FC236}">
                <a16:creationId xmlns:a16="http://schemas.microsoft.com/office/drawing/2014/main" id="{EDAF57C3-A928-4093-B3FC-ECC2194AE9E9}"/>
              </a:ext>
            </a:extLst>
          </p:cNvPr>
          <p:cNvSpPr>
            <a:spLocks noGrp="1"/>
          </p:cNvSpPr>
          <p:nvPr>
            <p:ph type="body" idx="1"/>
          </p:nvPr>
        </p:nvSpPr>
        <p:spPr>
          <a:xfrm>
            <a:off x="457200" y="4589463"/>
            <a:ext cx="7673389"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7BFD625-A893-46D3-A518-9E969CB4FE54}"/>
              </a:ext>
            </a:extLst>
          </p:cNvPr>
          <p:cNvSpPr>
            <a:spLocks noGrp="1"/>
          </p:cNvSpPr>
          <p:nvPr>
            <p:ph type="dt" sz="half" idx="10"/>
          </p:nvPr>
        </p:nvSpPr>
        <p:spPr/>
        <p:txBody>
          <a:bodyPr/>
          <a:lstStyle/>
          <a:p>
            <a:fld id="{D208048B-57AF-4F53-BC84-8E0A1033FBEC}" type="datetimeFigureOut">
              <a:rPr lang="en-US" smtClean="0"/>
              <a:t>2/23/2025</a:t>
            </a:fld>
            <a:endParaRPr lang="en-US"/>
          </a:p>
        </p:txBody>
      </p:sp>
      <p:sp>
        <p:nvSpPr>
          <p:cNvPr id="5" name="Footer Placeholder 4">
            <a:extLst>
              <a:ext uri="{FF2B5EF4-FFF2-40B4-BE49-F238E27FC236}">
                <a16:creationId xmlns:a16="http://schemas.microsoft.com/office/drawing/2014/main" id="{FFCAD37A-B380-4B65-9FB9-3FB914120E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BE773B6-CD13-4451-9BF3-C4102BA5E899}"/>
              </a:ext>
            </a:extLst>
          </p:cNvPr>
          <p:cNvSpPr>
            <a:spLocks noGrp="1"/>
          </p:cNvSpPr>
          <p:nvPr>
            <p:ph type="sldNum" sz="quarter" idx="12"/>
          </p:nvPr>
        </p:nvSpPr>
        <p:spPr/>
        <p:txBody>
          <a:bodyPr/>
          <a:lstStyle/>
          <a:p>
            <a:fld id="{BD8A8A1B-4E1E-43EF-8A39-7D4A3879B941}" type="slidenum">
              <a:rPr lang="en-US" smtClean="0"/>
              <a:t>‹#›</a:t>
            </a:fld>
            <a:endParaRPr lang="en-US"/>
          </a:p>
        </p:txBody>
      </p:sp>
    </p:spTree>
    <p:extLst>
      <p:ext uri="{BB962C8B-B14F-4D97-AF65-F5344CB8AC3E}">
        <p14:creationId xmlns:p14="http://schemas.microsoft.com/office/powerpoint/2010/main" val="35845655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C1FBD0A-9F7B-4EBB-9982-B55F5F9806C4}"/>
              </a:ext>
              <a:ext uri="{C183D7F6-B498-43B3-948B-1728B52AA6E4}">
                <adec:decorative xmlns:adec="http://schemas.microsoft.com/office/drawing/2017/decorative" val="1"/>
              </a:ext>
            </a:extLst>
          </p:cNvPr>
          <p:cNvSpPr/>
          <p:nvPr/>
        </p:nvSpPr>
        <p:spPr>
          <a:xfrm>
            <a:off x="0" y="0"/>
            <a:ext cx="12188952" cy="6858000"/>
          </a:xfrm>
          <a:prstGeom prst="rect">
            <a:avLst/>
          </a:prstGeom>
          <a:ln w="9525" cap="flat">
            <a:noFill/>
            <a:prstDash val="solid"/>
            <a:miter/>
          </a:ln>
        </p:spPr>
        <p:txBody>
          <a:bodyPr rtlCol="0" anchor="ctr"/>
          <a:lstStyle/>
          <a:p>
            <a:endParaRPr lang="en-US">
              <a:solidFill>
                <a:schemeClr val="tx1"/>
              </a:solidFill>
            </a:endParaRPr>
          </a:p>
        </p:txBody>
      </p:sp>
      <p:sp>
        <p:nvSpPr>
          <p:cNvPr id="11" name="Color Fill">
            <a:extLst>
              <a:ext uri="{FF2B5EF4-FFF2-40B4-BE49-F238E27FC236}">
                <a16:creationId xmlns:a16="http://schemas.microsoft.com/office/drawing/2014/main" id="{88CFF0B8-0BA9-4DD9-B7B2-0655DC8419A8}"/>
              </a:ext>
              <a:ext uri="{C183D7F6-B498-43B3-948B-1728B52AA6E4}">
                <adec:decorative xmlns:adec="http://schemas.microsoft.com/office/drawing/2017/decorative" val="1"/>
              </a:ext>
            </a:extLst>
          </p:cNvPr>
          <p:cNvSpPr/>
          <p:nvPr/>
        </p:nvSpPr>
        <p:spPr>
          <a:xfrm>
            <a:off x="0" y="0"/>
            <a:ext cx="12188952" cy="6858000"/>
          </a:xfrm>
          <a:prstGeom prst="rect">
            <a:avLst/>
          </a:prstGeom>
          <a:solidFill>
            <a:schemeClr val="bg2">
              <a:lumMod val="75000"/>
              <a:lumOff val="25000"/>
              <a:alpha val="40000"/>
            </a:schemeClr>
          </a:solidFill>
          <a:ln w="9525" cap="flat">
            <a:noFill/>
            <a:prstDash val="solid"/>
            <a:miter/>
          </a:ln>
        </p:spPr>
        <p:txBody>
          <a:bodyPr rtlCol="0" anchor="ctr"/>
          <a:lstStyle/>
          <a:p>
            <a:endParaRPr lang="en-US">
              <a:solidFill>
                <a:schemeClr val="bg2">
                  <a:lumMod val="75000"/>
                  <a:lumOff val="25000"/>
                </a:schemeClr>
              </a:solidFill>
            </a:endParaRPr>
          </a:p>
        </p:txBody>
      </p:sp>
      <p:grpSp>
        <p:nvGrpSpPr>
          <p:cNvPr id="14" name="Group 13">
            <a:extLst>
              <a:ext uri="{FF2B5EF4-FFF2-40B4-BE49-F238E27FC236}">
                <a16:creationId xmlns:a16="http://schemas.microsoft.com/office/drawing/2014/main" id="{C77B910E-9B87-4291-987B-6883212CBAEC}"/>
              </a:ext>
              <a:ext uri="{C183D7F6-B498-43B3-948B-1728B52AA6E4}">
                <adec:decorative xmlns:adec="http://schemas.microsoft.com/office/drawing/2017/decorative" val="1"/>
              </a:ext>
            </a:extLst>
          </p:cNvPr>
          <p:cNvGrpSpPr/>
          <p:nvPr/>
        </p:nvGrpSpPr>
        <p:grpSpPr>
          <a:xfrm>
            <a:off x="11151383" y="2767655"/>
            <a:ext cx="1040617" cy="2833045"/>
            <a:chOff x="11151383" y="2767655"/>
            <a:chExt cx="1040617" cy="2833045"/>
          </a:xfrm>
        </p:grpSpPr>
        <p:sp>
          <p:nvSpPr>
            <p:cNvPr id="15" name="Oval 14">
              <a:extLst>
                <a:ext uri="{FF2B5EF4-FFF2-40B4-BE49-F238E27FC236}">
                  <a16:creationId xmlns:a16="http://schemas.microsoft.com/office/drawing/2014/main" id="{05596CF7-55B3-409D-A36C-F5BE9D625628}"/>
                </a:ext>
              </a:extLst>
            </p:cNvPr>
            <p:cNvSpPr/>
            <p:nvPr/>
          </p:nvSpPr>
          <p:spPr>
            <a:xfrm>
              <a:off x="11783194" y="2943021"/>
              <a:ext cx="246527" cy="24652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7" name="Freeform: Shape 16">
              <a:extLst>
                <a:ext uri="{FF2B5EF4-FFF2-40B4-BE49-F238E27FC236}">
                  <a16:creationId xmlns:a16="http://schemas.microsoft.com/office/drawing/2014/main" id="{92245D23-45D8-474C-8A38-633E99962676}"/>
                </a:ext>
              </a:extLst>
            </p:cNvPr>
            <p:cNvSpPr/>
            <p:nvPr/>
          </p:nvSpPr>
          <p:spPr>
            <a:xfrm flipV="1">
              <a:off x="11151383" y="4336822"/>
              <a:ext cx="1040617" cy="1263878"/>
            </a:xfrm>
            <a:custGeom>
              <a:avLst/>
              <a:gdLst>
                <a:gd name="connsiteX0" fmla="*/ 1087069 w 1119832"/>
                <a:gd name="connsiteY0" fmla="*/ 1138 h 1360088"/>
                <a:gd name="connsiteX1" fmla="*/ 1119832 w 1119832"/>
                <a:gd name="connsiteY1" fmla="*/ 3278 h 1360088"/>
                <a:gd name="connsiteX2" fmla="*/ 1119832 w 1119832"/>
                <a:gd name="connsiteY2" fmla="*/ 1097964 h 1360088"/>
                <a:gd name="connsiteX3" fmla="*/ 1109686 w 1119832"/>
                <a:gd name="connsiteY3" fmla="*/ 1109686 h 1360088"/>
                <a:gd name="connsiteX4" fmla="*/ 25249 w 1119832"/>
                <a:gd name="connsiteY4" fmla="*/ 1334840 h 1360088"/>
                <a:gd name="connsiteX5" fmla="*/ 250404 w 1119832"/>
                <a:gd name="connsiteY5" fmla="*/ 250404 h 1360088"/>
                <a:gd name="connsiteX6" fmla="*/ 1087069 w 1119832"/>
                <a:gd name="connsiteY6" fmla="*/ 1138 h 1360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9832" h="1360088">
                  <a:moveTo>
                    <a:pt x="1087069" y="1138"/>
                  </a:moveTo>
                  <a:lnTo>
                    <a:pt x="1119832" y="3278"/>
                  </a:lnTo>
                  <a:lnTo>
                    <a:pt x="1119832" y="1097964"/>
                  </a:lnTo>
                  <a:lnTo>
                    <a:pt x="1109686" y="1109686"/>
                  </a:lnTo>
                  <a:cubicBezTo>
                    <a:pt x="748058" y="1471314"/>
                    <a:pt x="25249" y="1334840"/>
                    <a:pt x="25249" y="1334840"/>
                  </a:cubicBezTo>
                  <a:cubicBezTo>
                    <a:pt x="25249" y="1334840"/>
                    <a:pt x="-111224" y="612032"/>
                    <a:pt x="250404" y="250404"/>
                  </a:cubicBezTo>
                  <a:cubicBezTo>
                    <a:pt x="476422" y="24386"/>
                    <a:pt x="843525" y="-7060"/>
                    <a:pt x="1087069" y="1138"/>
                  </a:cubicBez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a:p>
          </p:txBody>
        </p:sp>
        <p:sp>
          <p:nvSpPr>
            <p:cNvPr id="18" name="Freeform: Shape 17">
              <a:extLst>
                <a:ext uri="{FF2B5EF4-FFF2-40B4-BE49-F238E27FC236}">
                  <a16:creationId xmlns:a16="http://schemas.microsoft.com/office/drawing/2014/main" id="{918A8D14-28CA-4095-B2FA-E48B3150AD1B}"/>
                </a:ext>
                <a:ext uri="{C183D7F6-B498-43B3-948B-1728B52AA6E4}">
                  <adec:decorative xmlns:adec="http://schemas.microsoft.com/office/drawing/2017/decorative" val="1"/>
                </a:ext>
              </a:extLst>
            </p:cNvPr>
            <p:cNvSpPr/>
            <p:nvPr/>
          </p:nvSpPr>
          <p:spPr>
            <a:xfrm>
              <a:off x="11638492" y="2767655"/>
              <a:ext cx="553508" cy="1567713"/>
            </a:xfrm>
            <a:custGeom>
              <a:avLst/>
              <a:gdLst>
                <a:gd name="connsiteX0" fmla="*/ 612019 w 612019"/>
                <a:gd name="connsiteY0" fmla="*/ 0 h 1733435"/>
                <a:gd name="connsiteX1" fmla="*/ 612019 w 612019"/>
                <a:gd name="connsiteY1" fmla="*/ 1733435 h 1733435"/>
                <a:gd name="connsiteX2" fmla="*/ 180103 w 612019"/>
                <a:gd name="connsiteY2" fmla="*/ 1301519 h 1733435"/>
                <a:gd name="connsiteX3" fmla="*/ 180103 w 612019"/>
                <a:gd name="connsiteY3" fmla="*/ 431916 h 1733435"/>
              </a:gdLst>
              <a:ahLst/>
              <a:cxnLst>
                <a:cxn ang="0">
                  <a:pos x="connsiteX0" y="connsiteY0"/>
                </a:cxn>
                <a:cxn ang="0">
                  <a:pos x="connsiteX1" y="connsiteY1"/>
                </a:cxn>
                <a:cxn ang="0">
                  <a:pos x="connsiteX2" y="connsiteY2"/>
                </a:cxn>
                <a:cxn ang="0">
                  <a:pos x="connsiteX3" y="connsiteY3"/>
                </a:cxn>
              </a:cxnLst>
              <a:rect l="l" t="t" r="r" b="b"/>
              <a:pathLst>
                <a:path w="612019" h="1733435">
                  <a:moveTo>
                    <a:pt x="612019" y="0"/>
                  </a:moveTo>
                  <a:lnTo>
                    <a:pt x="612019" y="1733435"/>
                  </a:lnTo>
                  <a:lnTo>
                    <a:pt x="180103" y="1301519"/>
                  </a:lnTo>
                  <a:cubicBezTo>
                    <a:pt x="-60034" y="1061382"/>
                    <a:pt x="-60034" y="672053"/>
                    <a:pt x="180103" y="431916"/>
                  </a:cubicBezTo>
                  <a:close/>
                </a:path>
              </a:pathLst>
            </a:custGeom>
            <a:solidFill>
              <a:schemeClr val="accent1">
                <a:lumMod val="60000"/>
                <a:lumOff val="40000"/>
                <a:alpha val="60000"/>
              </a:schemeClr>
            </a:solidFill>
            <a:ln w="9331"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a:p>
          </p:txBody>
        </p:sp>
      </p:grpSp>
      <p:sp>
        <p:nvSpPr>
          <p:cNvPr id="13" name="Texture">
            <a:extLst>
              <a:ext uri="{FF2B5EF4-FFF2-40B4-BE49-F238E27FC236}">
                <a16:creationId xmlns:a16="http://schemas.microsoft.com/office/drawing/2014/main" id="{1D1F176A-19F1-4537-800D-210F29EC1AC2}"/>
              </a:ext>
              <a:ext uri="{C183D7F6-B498-43B3-948B-1728B52AA6E4}">
                <adec:decorative xmlns:adec="http://schemas.microsoft.com/office/drawing/2017/decorative" val="1"/>
              </a:ext>
            </a:extLst>
          </p:cNvPr>
          <p:cNvSpPr/>
          <p:nvPr/>
        </p:nvSpPr>
        <p:spPr>
          <a:xfrm>
            <a:off x="3048" y="0"/>
            <a:ext cx="12188952" cy="6858000"/>
          </a:xfrm>
          <a:prstGeom prst="rect">
            <a:avLst/>
          </a:prstGeom>
          <a:blipFill dpi="0" rotWithShape="1">
            <a:blip r:embed="rId2">
              <a:alphaModFix amt="6000"/>
            </a:blip>
            <a:srcRect/>
            <a:tile tx="0" ty="0" sx="100000" sy="100000" flip="none" algn="tl"/>
          </a:blipFill>
          <a:ln w="9525"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D0A04C26-6125-4D95-9FC0-50DEB9419E63}"/>
              </a:ext>
            </a:extLst>
          </p:cNvPr>
          <p:cNvSpPr>
            <a:spLocks noGrp="1"/>
          </p:cNvSpPr>
          <p:nvPr>
            <p:ph type="title"/>
          </p:nvPr>
        </p:nvSpPr>
        <p:spPr>
          <a:xfrm>
            <a:off x="457200" y="668049"/>
            <a:ext cx="10451534" cy="1591742"/>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9535401A-13E5-4CED-864F-06D6EECCBCAA}"/>
              </a:ext>
            </a:extLst>
          </p:cNvPr>
          <p:cNvSpPr>
            <a:spLocks noGrp="1"/>
          </p:cNvSpPr>
          <p:nvPr>
            <p:ph sz="half" idx="1"/>
          </p:nvPr>
        </p:nvSpPr>
        <p:spPr>
          <a:xfrm>
            <a:off x="457200" y="2341329"/>
            <a:ext cx="5562600" cy="383563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C513523-8F78-4766-91D7-03E329B6833A}"/>
              </a:ext>
            </a:extLst>
          </p:cNvPr>
          <p:cNvSpPr>
            <a:spLocks noGrp="1"/>
          </p:cNvSpPr>
          <p:nvPr>
            <p:ph sz="half" idx="2"/>
          </p:nvPr>
        </p:nvSpPr>
        <p:spPr>
          <a:xfrm>
            <a:off x="6172200" y="2341329"/>
            <a:ext cx="4736534" cy="383563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E5B757F-BAD2-4343-BD57-FC02D0BE19EC}"/>
              </a:ext>
            </a:extLst>
          </p:cNvPr>
          <p:cNvSpPr>
            <a:spLocks noGrp="1"/>
          </p:cNvSpPr>
          <p:nvPr>
            <p:ph type="dt" sz="half" idx="10"/>
          </p:nvPr>
        </p:nvSpPr>
        <p:spPr/>
        <p:txBody>
          <a:bodyPr/>
          <a:lstStyle/>
          <a:p>
            <a:fld id="{D208048B-57AF-4F53-BC84-8E0A1033FBEC}" type="datetimeFigureOut">
              <a:rPr lang="en-US" smtClean="0"/>
              <a:t>2/23/2025</a:t>
            </a:fld>
            <a:endParaRPr lang="en-US"/>
          </a:p>
        </p:txBody>
      </p:sp>
      <p:sp>
        <p:nvSpPr>
          <p:cNvPr id="6" name="Footer Placeholder 5">
            <a:extLst>
              <a:ext uri="{FF2B5EF4-FFF2-40B4-BE49-F238E27FC236}">
                <a16:creationId xmlns:a16="http://schemas.microsoft.com/office/drawing/2014/main" id="{5A30EF3C-A61E-4F43-9C8F-BC9A6455C64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119D947-1DC8-4CE9-A031-6EEB776BD0BF}"/>
              </a:ext>
            </a:extLst>
          </p:cNvPr>
          <p:cNvSpPr>
            <a:spLocks noGrp="1"/>
          </p:cNvSpPr>
          <p:nvPr>
            <p:ph type="sldNum" sz="quarter" idx="12"/>
          </p:nvPr>
        </p:nvSpPr>
        <p:spPr/>
        <p:txBody>
          <a:bodyPr/>
          <a:lstStyle/>
          <a:p>
            <a:fld id="{BD8A8A1B-4E1E-43EF-8A39-7D4A3879B941}" type="slidenum">
              <a:rPr lang="en-US" smtClean="0"/>
              <a:t>‹#›</a:t>
            </a:fld>
            <a:endParaRPr lang="en-US"/>
          </a:p>
        </p:txBody>
      </p:sp>
    </p:spTree>
    <p:extLst>
      <p:ext uri="{BB962C8B-B14F-4D97-AF65-F5344CB8AC3E}">
        <p14:creationId xmlns:p14="http://schemas.microsoft.com/office/powerpoint/2010/main" val="17463420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C5BFA9BB-A51E-4D09-8602-5AD9010463BA}"/>
              </a:ext>
              <a:ext uri="{C183D7F6-B498-43B3-948B-1728B52AA6E4}">
                <adec:decorative xmlns:adec="http://schemas.microsoft.com/office/drawing/2017/decorative" val="1"/>
              </a:ext>
            </a:extLst>
          </p:cNvPr>
          <p:cNvSpPr/>
          <p:nvPr/>
        </p:nvSpPr>
        <p:spPr>
          <a:xfrm>
            <a:off x="0" y="0"/>
            <a:ext cx="12188952" cy="6858000"/>
          </a:xfrm>
          <a:prstGeom prst="rect">
            <a:avLst/>
          </a:prstGeom>
          <a:ln w="9525" cap="flat">
            <a:noFill/>
            <a:prstDash val="solid"/>
            <a:miter/>
          </a:ln>
        </p:spPr>
        <p:txBody>
          <a:bodyPr rtlCol="0" anchor="ctr"/>
          <a:lstStyle/>
          <a:p>
            <a:endParaRPr lang="en-US">
              <a:solidFill>
                <a:schemeClr val="tx1"/>
              </a:solidFill>
            </a:endParaRPr>
          </a:p>
        </p:txBody>
      </p:sp>
      <p:sp>
        <p:nvSpPr>
          <p:cNvPr id="13" name="Color Fill">
            <a:extLst>
              <a:ext uri="{FF2B5EF4-FFF2-40B4-BE49-F238E27FC236}">
                <a16:creationId xmlns:a16="http://schemas.microsoft.com/office/drawing/2014/main" id="{A60257A1-779B-4048-BC0D-1EA579B5B1C5}"/>
              </a:ext>
              <a:ext uri="{C183D7F6-B498-43B3-948B-1728B52AA6E4}">
                <adec:decorative xmlns:adec="http://schemas.microsoft.com/office/drawing/2017/decorative" val="1"/>
              </a:ext>
            </a:extLst>
          </p:cNvPr>
          <p:cNvSpPr/>
          <p:nvPr/>
        </p:nvSpPr>
        <p:spPr>
          <a:xfrm>
            <a:off x="0" y="0"/>
            <a:ext cx="12188952" cy="6858000"/>
          </a:xfrm>
          <a:prstGeom prst="rect">
            <a:avLst/>
          </a:prstGeom>
          <a:solidFill>
            <a:schemeClr val="bg2">
              <a:lumMod val="75000"/>
              <a:lumOff val="25000"/>
              <a:alpha val="40000"/>
            </a:schemeClr>
          </a:solidFill>
          <a:ln w="9525" cap="flat">
            <a:noFill/>
            <a:prstDash val="solid"/>
            <a:miter/>
          </a:ln>
        </p:spPr>
        <p:txBody>
          <a:bodyPr rtlCol="0" anchor="ctr"/>
          <a:lstStyle/>
          <a:p>
            <a:endParaRPr lang="en-US">
              <a:solidFill>
                <a:schemeClr val="bg2">
                  <a:lumMod val="75000"/>
                  <a:lumOff val="25000"/>
                </a:schemeClr>
              </a:solidFill>
            </a:endParaRPr>
          </a:p>
        </p:txBody>
      </p:sp>
      <p:grpSp>
        <p:nvGrpSpPr>
          <p:cNvPr id="16" name="Group 15">
            <a:extLst>
              <a:ext uri="{FF2B5EF4-FFF2-40B4-BE49-F238E27FC236}">
                <a16:creationId xmlns:a16="http://schemas.microsoft.com/office/drawing/2014/main" id="{38F4B5D0-AA24-4702-9C01-FC1A03E7B607}"/>
              </a:ext>
              <a:ext uri="{C183D7F6-B498-43B3-948B-1728B52AA6E4}">
                <adec:decorative xmlns:adec="http://schemas.microsoft.com/office/drawing/2017/decorative" val="1"/>
              </a:ext>
            </a:extLst>
          </p:cNvPr>
          <p:cNvGrpSpPr/>
          <p:nvPr/>
        </p:nvGrpSpPr>
        <p:grpSpPr>
          <a:xfrm>
            <a:off x="11151383" y="2767655"/>
            <a:ext cx="1040617" cy="2833045"/>
            <a:chOff x="11151383" y="2767655"/>
            <a:chExt cx="1040617" cy="2833045"/>
          </a:xfrm>
        </p:grpSpPr>
        <p:sp>
          <p:nvSpPr>
            <p:cNvPr id="17" name="Oval 16">
              <a:extLst>
                <a:ext uri="{FF2B5EF4-FFF2-40B4-BE49-F238E27FC236}">
                  <a16:creationId xmlns:a16="http://schemas.microsoft.com/office/drawing/2014/main" id="{29CBF9BD-1EB2-4122-98FE-F2B5DF8771C9}"/>
                </a:ext>
              </a:extLst>
            </p:cNvPr>
            <p:cNvSpPr/>
            <p:nvPr/>
          </p:nvSpPr>
          <p:spPr>
            <a:xfrm>
              <a:off x="11783194" y="2943021"/>
              <a:ext cx="246527" cy="24652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8" name="Freeform: Shape 17">
              <a:extLst>
                <a:ext uri="{FF2B5EF4-FFF2-40B4-BE49-F238E27FC236}">
                  <a16:creationId xmlns:a16="http://schemas.microsoft.com/office/drawing/2014/main" id="{7C41FF89-01DF-4236-AA4D-243CB8A464B3}"/>
                </a:ext>
              </a:extLst>
            </p:cNvPr>
            <p:cNvSpPr/>
            <p:nvPr/>
          </p:nvSpPr>
          <p:spPr>
            <a:xfrm flipV="1">
              <a:off x="11151383" y="4336822"/>
              <a:ext cx="1040617" cy="1263878"/>
            </a:xfrm>
            <a:custGeom>
              <a:avLst/>
              <a:gdLst>
                <a:gd name="connsiteX0" fmla="*/ 1087069 w 1119832"/>
                <a:gd name="connsiteY0" fmla="*/ 1138 h 1360088"/>
                <a:gd name="connsiteX1" fmla="*/ 1119832 w 1119832"/>
                <a:gd name="connsiteY1" fmla="*/ 3278 h 1360088"/>
                <a:gd name="connsiteX2" fmla="*/ 1119832 w 1119832"/>
                <a:gd name="connsiteY2" fmla="*/ 1097964 h 1360088"/>
                <a:gd name="connsiteX3" fmla="*/ 1109686 w 1119832"/>
                <a:gd name="connsiteY3" fmla="*/ 1109686 h 1360088"/>
                <a:gd name="connsiteX4" fmla="*/ 25249 w 1119832"/>
                <a:gd name="connsiteY4" fmla="*/ 1334840 h 1360088"/>
                <a:gd name="connsiteX5" fmla="*/ 250404 w 1119832"/>
                <a:gd name="connsiteY5" fmla="*/ 250404 h 1360088"/>
                <a:gd name="connsiteX6" fmla="*/ 1087069 w 1119832"/>
                <a:gd name="connsiteY6" fmla="*/ 1138 h 1360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9832" h="1360088">
                  <a:moveTo>
                    <a:pt x="1087069" y="1138"/>
                  </a:moveTo>
                  <a:lnTo>
                    <a:pt x="1119832" y="3278"/>
                  </a:lnTo>
                  <a:lnTo>
                    <a:pt x="1119832" y="1097964"/>
                  </a:lnTo>
                  <a:lnTo>
                    <a:pt x="1109686" y="1109686"/>
                  </a:lnTo>
                  <a:cubicBezTo>
                    <a:pt x="748058" y="1471314"/>
                    <a:pt x="25249" y="1334840"/>
                    <a:pt x="25249" y="1334840"/>
                  </a:cubicBezTo>
                  <a:cubicBezTo>
                    <a:pt x="25249" y="1334840"/>
                    <a:pt x="-111224" y="612032"/>
                    <a:pt x="250404" y="250404"/>
                  </a:cubicBezTo>
                  <a:cubicBezTo>
                    <a:pt x="476422" y="24386"/>
                    <a:pt x="843525" y="-7060"/>
                    <a:pt x="1087069" y="1138"/>
                  </a:cubicBez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a:p>
          </p:txBody>
        </p:sp>
        <p:sp>
          <p:nvSpPr>
            <p:cNvPr id="19" name="Freeform: Shape 18">
              <a:extLst>
                <a:ext uri="{FF2B5EF4-FFF2-40B4-BE49-F238E27FC236}">
                  <a16:creationId xmlns:a16="http://schemas.microsoft.com/office/drawing/2014/main" id="{FD03BB88-350D-4DE0-BB34-870F64356890}"/>
                </a:ext>
                <a:ext uri="{C183D7F6-B498-43B3-948B-1728B52AA6E4}">
                  <adec:decorative xmlns:adec="http://schemas.microsoft.com/office/drawing/2017/decorative" val="1"/>
                </a:ext>
              </a:extLst>
            </p:cNvPr>
            <p:cNvSpPr/>
            <p:nvPr/>
          </p:nvSpPr>
          <p:spPr>
            <a:xfrm>
              <a:off x="11638492" y="2767655"/>
              <a:ext cx="553508" cy="1567713"/>
            </a:xfrm>
            <a:custGeom>
              <a:avLst/>
              <a:gdLst>
                <a:gd name="connsiteX0" fmla="*/ 612019 w 612019"/>
                <a:gd name="connsiteY0" fmla="*/ 0 h 1733435"/>
                <a:gd name="connsiteX1" fmla="*/ 612019 w 612019"/>
                <a:gd name="connsiteY1" fmla="*/ 1733435 h 1733435"/>
                <a:gd name="connsiteX2" fmla="*/ 180103 w 612019"/>
                <a:gd name="connsiteY2" fmla="*/ 1301519 h 1733435"/>
                <a:gd name="connsiteX3" fmla="*/ 180103 w 612019"/>
                <a:gd name="connsiteY3" fmla="*/ 431916 h 1733435"/>
              </a:gdLst>
              <a:ahLst/>
              <a:cxnLst>
                <a:cxn ang="0">
                  <a:pos x="connsiteX0" y="connsiteY0"/>
                </a:cxn>
                <a:cxn ang="0">
                  <a:pos x="connsiteX1" y="connsiteY1"/>
                </a:cxn>
                <a:cxn ang="0">
                  <a:pos x="connsiteX2" y="connsiteY2"/>
                </a:cxn>
                <a:cxn ang="0">
                  <a:pos x="connsiteX3" y="connsiteY3"/>
                </a:cxn>
              </a:cxnLst>
              <a:rect l="l" t="t" r="r" b="b"/>
              <a:pathLst>
                <a:path w="612019" h="1733435">
                  <a:moveTo>
                    <a:pt x="612019" y="0"/>
                  </a:moveTo>
                  <a:lnTo>
                    <a:pt x="612019" y="1733435"/>
                  </a:lnTo>
                  <a:lnTo>
                    <a:pt x="180103" y="1301519"/>
                  </a:lnTo>
                  <a:cubicBezTo>
                    <a:pt x="-60034" y="1061382"/>
                    <a:pt x="-60034" y="672053"/>
                    <a:pt x="180103" y="431916"/>
                  </a:cubicBezTo>
                  <a:close/>
                </a:path>
              </a:pathLst>
            </a:custGeom>
            <a:solidFill>
              <a:schemeClr val="accent1">
                <a:lumMod val="60000"/>
                <a:lumOff val="40000"/>
                <a:alpha val="60000"/>
              </a:schemeClr>
            </a:solidFill>
            <a:ln w="9331"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a:p>
          </p:txBody>
        </p:sp>
      </p:grpSp>
      <p:sp>
        <p:nvSpPr>
          <p:cNvPr id="15" name="Texture">
            <a:extLst>
              <a:ext uri="{FF2B5EF4-FFF2-40B4-BE49-F238E27FC236}">
                <a16:creationId xmlns:a16="http://schemas.microsoft.com/office/drawing/2014/main" id="{4A8025C0-8995-4863-A847-7ED1F8CCE811}"/>
              </a:ext>
              <a:ext uri="{C183D7F6-B498-43B3-948B-1728B52AA6E4}">
                <adec:decorative xmlns:adec="http://schemas.microsoft.com/office/drawing/2017/decorative" val="1"/>
              </a:ext>
            </a:extLst>
          </p:cNvPr>
          <p:cNvSpPr/>
          <p:nvPr/>
        </p:nvSpPr>
        <p:spPr>
          <a:xfrm>
            <a:off x="3048" y="0"/>
            <a:ext cx="12188952" cy="6858000"/>
          </a:xfrm>
          <a:prstGeom prst="rect">
            <a:avLst/>
          </a:prstGeom>
          <a:blipFill dpi="0" rotWithShape="1">
            <a:blip r:embed="rId2">
              <a:alphaModFix amt="6000"/>
            </a:blip>
            <a:srcRect/>
            <a:tile tx="0" ty="0" sx="100000" sy="100000" flip="none" algn="tl"/>
          </a:blipFill>
          <a:ln w="9525"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50162335-6445-435C-A1C6-9F090B965040}"/>
              </a:ext>
            </a:extLst>
          </p:cNvPr>
          <p:cNvSpPr>
            <a:spLocks noGrp="1"/>
          </p:cNvSpPr>
          <p:nvPr>
            <p:ph type="title"/>
          </p:nvPr>
        </p:nvSpPr>
        <p:spPr>
          <a:xfrm>
            <a:off x="457200" y="668049"/>
            <a:ext cx="10450629" cy="1325564"/>
          </a:xfrm>
        </p:spPr>
        <p:txBody>
          <a:bodyPr/>
          <a:lstStyle/>
          <a:p>
            <a:r>
              <a:rPr lang="en-US"/>
              <a:t>Click to edit Master title style</a:t>
            </a:r>
          </a:p>
        </p:txBody>
      </p:sp>
      <p:sp>
        <p:nvSpPr>
          <p:cNvPr id="3" name="Text Placeholder 2">
            <a:extLst>
              <a:ext uri="{FF2B5EF4-FFF2-40B4-BE49-F238E27FC236}">
                <a16:creationId xmlns:a16="http://schemas.microsoft.com/office/drawing/2014/main" id="{35074B3D-418F-464D-91E7-993D0B480108}"/>
              </a:ext>
            </a:extLst>
          </p:cNvPr>
          <p:cNvSpPr>
            <a:spLocks noGrp="1"/>
          </p:cNvSpPr>
          <p:nvPr>
            <p:ph type="body" idx="1"/>
          </p:nvPr>
        </p:nvSpPr>
        <p:spPr>
          <a:xfrm>
            <a:off x="457086" y="2182814"/>
            <a:ext cx="50215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E904709-9362-4AB5-9AA2-32F51BF06A39}"/>
              </a:ext>
            </a:extLst>
          </p:cNvPr>
          <p:cNvSpPr>
            <a:spLocks noGrp="1"/>
          </p:cNvSpPr>
          <p:nvPr>
            <p:ph sz="half" idx="2"/>
          </p:nvPr>
        </p:nvSpPr>
        <p:spPr>
          <a:xfrm>
            <a:off x="457086" y="3115949"/>
            <a:ext cx="5021512" cy="3073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B083836-1CF5-406F-B0CB-643F37066CE6}"/>
              </a:ext>
            </a:extLst>
          </p:cNvPr>
          <p:cNvSpPr>
            <a:spLocks noGrp="1"/>
          </p:cNvSpPr>
          <p:nvPr>
            <p:ph type="body" sz="quarter" idx="3"/>
          </p:nvPr>
        </p:nvSpPr>
        <p:spPr>
          <a:xfrm>
            <a:off x="5890597" y="2182814"/>
            <a:ext cx="501723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64A8670-0F33-4222-AAC9-96A21C47C336}"/>
              </a:ext>
            </a:extLst>
          </p:cNvPr>
          <p:cNvSpPr>
            <a:spLocks noGrp="1"/>
          </p:cNvSpPr>
          <p:nvPr>
            <p:ph sz="quarter" idx="4"/>
          </p:nvPr>
        </p:nvSpPr>
        <p:spPr>
          <a:xfrm>
            <a:off x="5890597" y="3115949"/>
            <a:ext cx="5017232" cy="3073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A1E6970-4A96-4519-9C0E-11E245D563C9}"/>
              </a:ext>
            </a:extLst>
          </p:cNvPr>
          <p:cNvSpPr>
            <a:spLocks noGrp="1"/>
          </p:cNvSpPr>
          <p:nvPr>
            <p:ph type="dt" sz="half" idx="10"/>
          </p:nvPr>
        </p:nvSpPr>
        <p:spPr/>
        <p:txBody>
          <a:bodyPr/>
          <a:lstStyle/>
          <a:p>
            <a:fld id="{D208048B-57AF-4F53-BC84-8E0A1033FBEC}" type="datetimeFigureOut">
              <a:rPr lang="en-US" smtClean="0"/>
              <a:t>2/23/2025</a:t>
            </a:fld>
            <a:endParaRPr lang="en-US"/>
          </a:p>
        </p:txBody>
      </p:sp>
      <p:sp>
        <p:nvSpPr>
          <p:cNvPr id="8" name="Footer Placeholder 7">
            <a:extLst>
              <a:ext uri="{FF2B5EF4-FFF2-40B4-BE49-F238E27FC236}">
                <a16:creationId xmlns:a16="http://schemas.microsoft.com/office/drawing/2014/main" id="{35FEE249-70F5-4359-B699-23D68A50378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02AE510-A38C-45EE-B061-CB02E4E3DD7C}"/>
              </a:ext>
            </a:extLst>
          </p:cNvPr>
          <p:cNvSpPr>
            <a:spLocks noGrp="1"/>
          </p:cNvSpPr>
          <p:nvPr>
            <p:ph type="sldNum" sz="quarter" idx="12"/>
          </p:nvPr>
        </p:nvSpPr>
        <p:spPr/>
        <p:txBody>
          <a:bodyPr/>
          <a:lstStyle/>
          <a:p>
            <a:fld id="{BD8A8A1B-4E1E-43EF-8A39-7D4A3879B941}" type="slidenum">
              <a:rPr lang="en-US" smtClean="0"/>
              <a:t>‹#›</a:t>
            </a:fld>
            <a:endParaRPr lang="en-US"/>
          </a:p>
        </p:txBody>
      </p:sp>
    </p:spTree>
    <p:extLst>
      <p:ext uri="{BB962C8B-B14F-4D97-AF65-F5344CB8AC3E}">
        <p14:creationId xmlns:p14="http://schemas.microsoft.com/office/powerpoint/2010/main" val="18056750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7A9D1A-F943-4838-BA2F-6DF4F2EC9FEC}"/>
              </a:ext>
            </a:extLst>
          </p:cNvPr>
          <p:cNvSpPr>
            <a:spLocks noGrp="1"/>
          </p:cNvSpPr>
          <p:nvPr>
            <p:ph type="title"/>
          </p:nvPr>
        </p:nvSpPr>
        <p:spPr>
          <a:xfrm>
            <a:off x="457200" y="668049"/>
            <a:ext cx="7685037" cy="1363816"/>
          </a:xfrm>
        </p:spPr>
        <p:txBody>
          <a:bodyPr/>
          <a:lstStyle/>
          <a:p>
            <a:r>
              <a:rPr lang="en-US"/>
              <a:t>Click to edit Master title style</a:t>
            </a:r>
          </a:p>
        </p:txBody>
      </p:sp>
      <p:sp>
        <p:nvSpPr>
          <p:cNvPr id="3" name="Date Placeholder 2">
            <a:extLst>
              <a:ext uri="{FF2B5EF4-FFF2-40B4-BE49-F238E27FC236}">
                <a16:creationId xmlns:a16="http://schemas.microsoft.com/office/drawing/2014/main" id="{F6FEE401-3424-4696-A6FC-BBEE79379F9D}"/>
              </a:ext>
            </a:extLst>
          </p:cNvPr>
          <p:cNvSpPr>
            <a:spLocks noGrp="1"/>
          </p:cNvSpPr>
          <p:nvPr>
            <p:ph type="dt" sz="half" idx="10"/>
          </p:nvPr>
        </p:nvSpPr>
        <p:spPr/>
        <p:txBody>
          <a:bodyPr/>
          <a:lstStyle/>
          <a:p>
            <a:fld id="{D208048B-57AF-4F53-BC84-8E0A1033FBEC}" type="datetimeFigureOut">
              <a:rPr lang="en-US" smtClean="0"/>
              <a:t>2/23/2025</a:t>
            </a:fld>
            <a:endParaRPr lang="en-US"/>
          </a:p>
        </p:txBody>
      </p:sp>
      <p:sp>
        <p:nvSpPr>
          <p:cNvPr id="4" name="Footer Placeholder 3">
            <a:extLst>
              <a:ext uri="{FF2B5EF4-FFF2-40B4-BE49-F238E27FC236}">
                <a16:creationId xmlns:a16="http://schemas.microsoft.com/office/drawing/2014/main" id="{01E9D767-A30A-4508-B510-99AB91737AF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30979DC-F3D5-43AB-8A0F-9C8A14E0CEF4}"/>
              </a:ext>
            </a:extLst>
          </p:cNvPr>
          <p:cNvSpPr>
            <a:spLocks noGrp="1"/>
          </p:cNvSpPr>
          <p:nvPr>
            <p:ph type="sldNum" sz="quarter" idx="12"/>
          </p:nvPr>
        </p:nvSpPr>
        <p:spPr/>
        <p:txBody>
          <a:bodyPr/>
          <a:lstStyle/>
          <a:p>
            <a:fld id="{BD8A8A1B-4E1E-43EF-8A39-7D4A3879B941}" type="slidenum">
              <a:rPr lang="en-US" smtClean="0"/>
              <a:t>‹#›</a:t>
            </a:fld>
            <a:endParaRPr lang="en-US"/>
          </a:p>
        </p:txBody>
      </p:sp>
    </p:spTree>
    <p:extLst>
      <p:ext uri="{BB962C8B-B14F-4D97-AF65-F5344CB8AC3E}">
        <p14:creationId xmlns:p14="http://schemas.microsoft.com/office/powerpoint/2010/main" val="13113556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3DCDA0B-9BEE-4B57-8F97-96D5645D0658}"/>
              </a:ext>
            </a:extLst>
          </p:cNvPr>
          <p:cNvSpPr>
            <a:spLocks noGrp="1"/>
          </p:cNvSpPr>
          <p:nvPr>
            <p:ph type="dt" sz="half" idx="10"/>
          </p:nvPr>
        </p:nvSpPr>
        <p:spPr/>
        <p:txBody>
          <a:bodyPr/>
          <a:lstStyle/>
          <a:p>
            <a:fld id="{D208048B-57AF-4F53-BC84-8E0A1033FBEC}" type="datetimeFigureOut">
              <a:rPr lang="en-US" smtClean="0"/>
              <a:t>2/23/2025</a:t>
            </a:fld>
            <a:endParaRPr lang="en-US"/>
          </a:p>
        </p:txBody>
      </p:sp>
      <p:sp>
        <p:nvSpPr>
          <p:cNvPr id="3" name="Footer Placeholder 2">
            <a:extLst>
              <a:ext uri="{FF2B5EF4-FFF2-40B4-BE49-F238E27FC236}">
                <a16:creationId xmlns:a16="http://schemas.microsoft.com/office/drawing/2014/main" id="{05282AF2-09A1-4A1C-AEB6-577962B714C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C4D99D9-82B1-496C-ABBC-4FF0C375DCE7}"/>
              </a:ext>
            </a:extLst>
          </p:cNvPr>
          <p:cNvSpPr>
            <a:spLocks noGrp="1"/>
          </p:cNvSpPr>
          <p:nvPr>
            <p:ph type="sldNum" sz="quarter" idx="12"/>
          </p:nvPr>
        </p:nvSpPr>
        <p:spPr/>
        <p:txBody>
          <a:bodyPr/>
          <a:lstStyle/>
          <a:p>
            <a:fld id="{BD8A8A1B-4E1E-43EF-8A39-7D4A3879B941}" type="slidenum">
              <a:rPr lang="en-US" smtClean="0"/>
              <a:t>‹#›</a:t>
            </a:fld>
            <a:endParaRPr lang="en-US"/>
          </a:p>
        </p:txBody>
      </p:sp>
    </p:spTree>
    <p:extLst>
      <p:ext uri="{BB962C8B-B14F-4D97-AF65-F5344CB8AC3E}">
        <p14:creationId xmlns:p14="http://schemas.microsoft.com/office/powerpoint/2010/main" val="2655724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7D9AFA4-EB8E-4091-A5E2-1B9D163A0709}"/>
              </a:ext>
              <a:ext uri="{C183D7F6-B498-43B3-948B-1728B52AA6E4}">
                <adec:decorative xmlns:adec="http://schemas.microsoft.com/office/drawing/2017/decorative" val="1"/>
              </a:ext>
            </a:extLst>
          </p:cNvPr>
          <p:cNvSpPr/>
          <p:nvPr/>
        </p:nvSpPr>
        <p:spPr>
          <a:xfrm>
            <a:off x="0" y="0"/>
            <a:ext cx="12188952" cy="6858000"/>
          </a:xfrm>
          <a:prstGeom prst="rect">
            <a:avLst/>
          </a:prstGeom>
          <a:ln w="9525" cap="flat">
            <a:noFill/>
            <a:prstDash val="solid"/>
            <a:miter/>
          </a:ln>
        </p:spPr>
        <p:txBody>
          <a:bodyPr rtlCol="0" anchor="ctr"/>
          <a:lstStyle/>
          <a:p>
            <a:endParaRPr lang="en-US">
              <a:solidFill>
                <a:schemeClr val="tx1"/>
              </a:solidFill>
            </a:endParaRPr>
          </a:p>
        </p:txBody>
      </p:sp>
      <p:sp>
        <p:nvSpPr>
          <p:cNvPr id="11" name="Color Fill">
            <a:extLst>
              <a:ext uri="{FF2B5EF4-FFF2-40B4-BE49-F238E27FC236}">
                <a16:creationId xmlns:a16="http://schemas.microsoft.com/office/drawing/2014/main" id="{F25018FE-FB44-4E2E-A181-B3476F3E8550}"/>
              </a:ext>
              <a:ext uri="{C183D7F6-B498-43B3-948B-1728B52AA6E4}">
                <adec:decorative xmlns:adec="http://schemas.microsoft.com/office/drawing/2017/decorative" val="1"/>
              </a:ext>
            </a:extLst>
          </p:cNvPr>
          <p:cNvSpPr/>
          <p:nvPr/>
        </p:nvSpPr>
        <p:spPr>
          <a:xfrm>
            <a:off x="0" y="0"/>
            <a:ext cx="12188952" cy="6858000"/>
          </a:xfrm>
          <a:prstGeom prst="rect">
            <a:avLst/>
          </a:prstGeom>
          <a:solidFill>
            <a:schemeClr val="bg2">
              <a:lumMod val="75000"/>
              <a:lumOff val="25000"/>
              <a:alpha val="40000"/>
            </a:schemeClr>
          </a:solidFill>
          <a:ln w="9525" cap="flat">
            <a:noFill/>
            <a:prstDash val="solid"/>
            <a:miter/>
          </a:ln>
        </p:spPr>
        <p:txBody>
          <a:bodyPr rtlCol="0" anchor="ctr"/>
          <a:lstStyle/>
          <a:p>
            <a:endParaRPr lang="en-US">
              <a:solidFill>
                <a:schemeClr val="bg2">
                  <a:lumMod val="75000"/>
                  <a:lumOff val="25000"/>
                </a:schemeClr>
              </a:solidFill>
            </a:endParaRPr>
          </a:p>
        </p:txBody>
      </p:sp>
      <p:grpSp>
        <p:nvGrpSpPr>
          <p:cNvPr id="14" name="Group 13">
            <a:extLst>
              <a:ext uri="{FF2B5EF4-FFF2-40B4-BE49-F238E27FC236}">
                <a16:creationId xmlns:a16="http://schemas.microsoft.com/office/drawing/2014/main" id="{A6C7CD4B-70DE-49E2-A336-B6F43F58FFA4}"/>
              </a:ext>
              <a:ext uri="{C183D7F6-B498-43B3-948B-1728B52AA6E4}">
                <adec:decorative xmlns:adec="http://schemas.microsoft.com/office/drawing/2017/decorative" val="1"/>
              </a:ext>
            </a:extLst>
          </p:cNvPr>
          <p:cNvGrpSpPr/>
          <p:nvPr/>
        </p:nvGrpSpPr>
        <p:grpSpPr>
          <a:xfrm>
            <a:off x="10300855" y="0"/>
            <a:ext cx="1891145" cy="5600700"/>
            <a:chOff x="10300855" y="0"/>
            <a:chExt cx="1891145" cy="5600700"/>
          </a:xfrm>
        </p:grpSpPr>
        <p:sp>
          <p:nvSpPr>
            <p:cNvPr id="15" name="Oval 14">
              <a:extLst>
                <a:ext uri="{FF2B5EF4-FFF2-40B4-BE49-F238E27FC236}">
                  <a16:creationId xmlns:a16="http://schemas.microsoft.com/office/drawing/2014/main" id="{B4B8BFC9-6F67-47CB-BAE4-45260FBAF397}"/>
                </a:ext>
              </a:extLst>
            </p:cNvPr>
            <p:cNvSpPr/>
            <p:nvPr/>
          </p:nvSpPr>
          <p:spPr>
            <a:xfrm>
              <a:off x="11783194" y="2943021"/>
              <a:ext cx="246527" cy="24652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6" name="Graphic 9">
              <a:extLst>
                <a:ext uri="{FF2B5EF4-FFF2-40B4-BE49-F238E27FC236}">
                  <a16:creationId xmlns:a16="http://schemas.microsoft.com/office/drawing/2014/main" id="{40F836E5-3C5B-4DE7-B09A-AE00DEE730A9}"/>
                </a:ext>
              </a:extLst>
            </p:cNvPr>
            <p:cNvSpPr/>
            <p:nvPr/>
          </p:nvSpPr>
          <p:spPr>
            <a:xfrm>
              <a:off x="10330568" y="2199078"/>
              <a:ext cx="1195288" cy="1195289"/>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solidFill>
              <a:schemeClr val="accent1">
                <a:lumMod val="75000"/>
                <a:alpha val="65000"/>
              </a:schemeClr>
            </a:solidFill>
            <a:ln w="9331"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a:p>
          </p:txBody>
        </p:sp>
        <p:sp>
          <p:nvSpPr>
            <p:cNvPr id="17" name="Freeform: Shape 16">
              <a:extLst>
                <a:ext uri="{FF2B5EF4-FFF2-40B4-BE49-F238E27FC236}">
                  <a16:creationId xmlns:a16="http://schemas.microsoft.com/office/drawing/2014/main" id="{68E1B8E4-080E-4F43-B33F-59DD21B6B658}"/>
                </a:ext>
              </a:extLst>
            </p:cNvPr>
            <p:cNvSpPr/>
            <p:nvPr/>
          </p:nvSpPr>
          <p:spPr>
            <a:xfrm flipV="1">
              <a:off x="11151383" y="4336822"/>
              <a:ext cx="1040617" cy="1263878"/>
            </a:xfrm>
            <a:custGeom>
              <a:avLst/>
              <a:gdLst>
                <a:gd name="connsiteX0" fmla="*/ 1087069 w 1119832"/>
                <a:gd name="connsiteY0" fmla="*/ 1138 h 1360088"/>
                <a:gd name="connsiteX1" fmla="*/ 1119832 w 1119832"/>
                <a:gd name="connsiteY1" fmla="*/ 3278 h 1360088"/>
                <a:gd name="connsiteX2" fmla="*/ 1119832 w 1119832"/>
                <a:gd name="connsiteY2" fmla="*/ 1097964 h 1360088"/>
                <a:gd name="connsiteX3" fmla="*/ 1109686 w 1119832"/>
                <a:gd name="connsiteY3" fmla="*/ 1109686 h 1360088"/>
                <a:gd name="connsiteX4" fmla="*/ 25249 w 1119832"/>
                <a:gd name="connsiteY4" fmla="*/ 1334840 h 1360088"/>
                <a:gd name="connsiteX5" fmla="*/ 250404 w 1119832"/>
                <a:gd name="connsiteY5" fmla="*/ 250404 h 1360088"/>
                <a:gd name="connsiteX6" fmla="*/ 1087069 w 1119832"/>
                <a:gd name="connsiteY6" fmla="*/ 1138 h 1360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9832" h="1360088">
                  <a:moveTo>
                    <a:pt x="1087069" y="1138"/>
                  </a:moveTo>
                  <a:lnTo>
                    <a:pt x="1119832" y="3278"/>
                  </a:lnTo>
                  <a:lnTo>
                    <a:pt x="1119832" y="1097964"/>
                  </a:lnTo>
                  <a:lnTo>
                    <a:pt x="1109686" y="1109686"/>
                  </a:lnTo>
                  <a:cubicBezTo>
                    <a:pt x="748058" y="1471314"/>
                    <a:pt x="25249" y="1334840"/>
                    <a:pt x="25249" y="1334840"/>
                  </a:cubicBezTo>
                  <a:cubicBezTo>
                    <a:pt x="25249" y="1334840"/>
                    <a:pt x="-111224" y="612032"/>
                    <a:pt x="250404" y="250404"/>
                  </a:cubicBezTo>
                  <a:cubicBezTo>
                    <a:pt x="476422" y="24386"/>
                    <a:pt x="843525" y="-7060"/>
                    <a:pt x="1087069" y="1138"/>
                  </a:cubicBez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a:p>
          </p:txBody>
        </p:sp>
        <p:sp>
          <p:nvSpPr>
            <p:cNvPr id="18" name="Freeform: Shape 17">
              <a:extLst>
                <a:ext uri="{FF2B5EF4-FFF2-40B4-BE49-F238E27FC236}">
                  <a16:creationId xmlns:a16="http://schemas.microsoft.com/office/drawing/2014/main" id="{507639D4-740A-4B71-8393-99CA375EB4A0}"/>
                </a:ext>
                <a:ext uri="{C183D7F6-B498-43B3-948B-1728B52AA6E4}">
                  <adec:decorative xmlns:adec="http://schemas.microsoft.com/office/drawing/2017/decorative" val="1"/>
                </a:ext>
              </a:extLst>
            </p:cNvPr>
            <p:cNvSpPr/>
            <p:nvPr/>
          </p:nvSpPr>
          <p:spPr>
            <a:xfrm>
              <a:off x="11638492" y="2767655"/>
              <a:ext cx="553508" cy="1567713"/>
            </a:xfrm>
            <a:custGeom>
              <a:avLst/>
              <a:gdLst>
                <a:gd name="connsiteX0" fmla="*/ 612019 w 612019"/>
                <a:gd name="connsiteY0" fmla="*/ 0 h 1733435"/>
                <a:gd name="connsiteX1" fmla="*/ 612019 w 612019"/>
                <a:gd name="connsiteY1" fmla="*/ 1733435 h 1733435"/>
                <a:gd name="connsiteX2" fmla="*/ 180103 w 612019"/>
                <a:gd name="connsiteY2" fmla="*/ 1301519 h 1733435"/>
                <a:gd name="connsiteX3" fmla="*/ 180103 w 612019"/>
                <a:gd name="connsiteY3" fmla="*/ 431916 h 1733435"/>
              </a:gdLst>
              <a:ahLst/>
              <a:cxnLst>
                <a:cxn ang="0">
                  <a:pos x="connsiteX0" y="connsiteY0"/>
                </a:cxn>
                <a:cxn ang="0">
                  <a:pos x="connsiteX1" y="connsiteY1"/>
                </a:cxn>
                <a:cxn ang="0">
                  <a:pos x="connsiteX2" y="connsiteY2"/>
                </a:cxn>
                <a:cxn ang="0">
                  <a:pos x="connsiteX3" y="connsiteY3"/>
                </a:cxn>
              </a:cxnLst>
              <a:rect l="l" t="t" r="r" b="b"/>
              <a:pathLst>
                <a:path w="612019" h="1733435">
                  <a:moveTo>
                    <a:pt x="612019" y="0"/>
                  </a:moveTo>
                  <a:lnTo>
                    <a:pt x="612019" y="1733435"/>
                  </a:lnTo>
                  <a:lnTo>
                    <a:pt x="180103" y="1301519"/>
                  </a:lnTo>
                  <a:cubicBezTo>
                    <a:pt x="-60034" y="1061382"/>
                    <a:pt x="-60034" y="672053"/>
                    <a:pt x="180103" y="431916"/>
                  </a:cubicBezTo>
                  <a:close/>
                </a:path>
              </a:pathLst>
            </a:custGeom>
            <a:solidFill>
              <a:schemeClr val="accent1">
                <a:lumMod val="60000"/>
                <a:lumOff val="40000"/>
                <a:alpha val="60000"/>
              </a:schemeClr>
            </a:solidFill>
            <a:ln w="9331"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a:p>
          </p:txBody>
        </p:sp>
        <p:sp>
          <p:nvSpPr>
            <p:cNvPr id="19" name="Graphic 9">
              <a:extLst>
                <a:ext uri="{FF2B5EF4-FFF2-40B4-BE49-F238E27FC236}">
                  <a16:creationId xmlns:a16="http://schemas.microsoft.com/office/drawing/2014/main" id="{AE7E56E5-1F6A-442B-B5E0-ED19F815D2E2}"/>
                </a:ext>
              </a:extLst>
            </p:cNvPr>
            <p:cNvSpPr/>
            <p:nvPr/>
          </p:nvSpPr>
          <p:spPr>
            <a:xfrm flipH="1">
              <a:off x="10300855" y="0"/>
              <a:ext cx="1891145" cy="1891145"/>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solidFill>
              <a:schemeClr val="accent1">
                <a:alpha val="60000"/>
              </a:schemeClr>
            </a:solidFill>
            <a:ln w="9331"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0" name="Graphic 9">
              <a:extLst>
                <a:ext uri="{FF2B5EF4-FFF2-40B4-BE49-F238E27FC236}">
                  <a16:creationId xmlns:a16="http://schemas.microsoft.com/office/drawing/2014/main" id="{3774E986-8FE2-4670-A4C0-96E213269BD7}"/>
                </a:ext>
              </a:extLst>
            </p:cNvPr>
            <p:cNvSpPr/>
            <p:nvPr/>
          </p:nvSpPr>
          <p:spPr>
            <a:xfrm flipH="1">
              <a:off x="10424367" y="122795"/>
              <a:ext cx="1644119" cy="1644119"/>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sp>
        <p:nvSpPr>
          <p:cNvPr id="13" name="Texture">
            <a:extLst>
              <a:ext uri="{FF2B5EF4-FFF2-40B4-BE49-F238E27FC236}">
                <a16:creationId xmlns:a16="http://schemas.microsoft.com/office/drawing/2014/main" id="{3A5846DF-A106-4887-BE2C-DCD89DAA6539}"/>
              </a:ext>
              <a:ext uri="{C183D7F6-B498-43B3-948B-1728B52AA6E4}">
                <adec:decorative xmlns:adec="http://schemas.microsoft.com/office/drawing/2017/decorative" val="1"/>
              </a:ext>
            </a:extLst>
          </p:cNvPr>
          <p:cNvSpPr/>
          <p:nvPr/>
        </p:nvSpPr>
        <p:spPr>
          <a:xfrm>
            <a:off x="3048" y="0"/>
            <a:ext cx="12188952" cy="6858000"/>
          </a:xfrm>
          <a:prstGeom prst="rect">
            <a:avLst/>
          </a:prstGeom>
          <a:blipFill dpi="0" rotWithShape="1">
            <a:blip r:embed="rId2">
              <a:alphaModFix amt="6000"/>
            </a:blip>
            <a:srcRect/>
            <a:tile tx="0" ty="0" sx="100000" sy="100000" flip="none" algn="tl"/>
          </a:blipFill>
          <a:ln w="9525"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6767E81C-AA51-44A0-B21C-757B2F3B90C5}"/>
              </a:ext>
            </a:extLst>
          </p:cNvPr>
          <p:cNvSpPr>
            <a:spLocks noGrp="1"/>
          </p:cNvSpPr>
          <p:nvPr>
            <p:ph type="title"/>
          </p:nvPr>
        </p:nvSpPr>
        <p:spPr>
          <a:xfrm>
            <a:off x="457200" y="668049"/>
            <a:ext cx="4314825" cy="1957828"/>
          </a:xfrm>
        </p:spPr>
        <p:txBody>
          <a:bodyPr anchor="b">
            <a:normAutofit/>
          </a:bodyPr>
          <a:lstStyle>
            <a:lvl1pPr>
              <a:defRPr sz="4400"/>
            </a:lvl1pPr>
          </a:lstStyle>
          <a:p>
            <a:r>
              <a:rPr lang="en-US"/>
              <a:t>Click to edit Master title style</a:t>
            </a:r>
          </a:p>
        </p:txBody>
      </p:sp>
      <p:sp>
        <p:nvSpPr>
          <p:cNvPr id="3" name="Content Placeholder 2">
            <a:extLst>
              <a:ext uri="{FF2B5EF4-FFF2-40B4-BE49-F238E27FC236}">
                <a16:creationId xmlns:a16="http://schemas.microsoft.com/office/drawing/2014/main" id="{F7A0438A-298D-4466-B55D-F466C345C3CC}"/>
              </a:ext>
            </a:extLst>
          </p:cNvPr>
          <p:cNvSpPr>
            <a:spLocks noGrp="1"/>
          </p:cNvSpPr>
          <p:nvPr>
            <p:ph idx="1"/>
          </p:nvPr>
        </p:nvSpPr>
        <p:spPr>
          <a:xfrm>
            <a:off x="5183188" y="668049"/>
            <a:ext cx="4875212" cy="5231253"/>
          </a:xfrm>
        </p:spPr>
        <p:txBody>
          <a:bodyP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4143104-0579-4974-88D2-61DF1A30D390}"/>
              </a:ext>
            </a:extLst>
          </p:cNvPr>
          <p:cNvSpPr>
            <a:spLocks noGrp="1"/>
          </p:cNvSpPr>
          <p:nvPr>
            <p:ph type="body" sz="half" idx="2"/>
          </p:nvPr>
        </p:nvSpPr>
        <p:spPr>
          <a:xfrm>
            <a:off x="457200" y="2749024"/>
            <a:ext cx="4314825" cy="3119964"/>
          </a:xfrm>
        </p:spPr>
        <p:txBody>
          <a:bodyP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A32755-0632-47CB-AA69-7EFB212FA160}"/>
              </a:ext>
            </a:extLst>
          </p:cNvPr>
          <p:cNvSpPr>
            <a:spLocks noGrp="1"/>
          </p:cNvSpPr>
          <p:nvPr>
            <p:ph type="dt" sz="half" idx="10"/>
          </p:nvPr>
        </p:nvSpPr>
        <p:spPr/>
        <p:txBody>
          <a:bodyPr/>
          <a:lstStyle/>
          <a:p>
            <a:fld id="{D208048B-57AF-4F53-BC84-8E0A1033FBEC}" type="datetimeFigureOut">
              <a:rPr lang="en-US" smtClean="0"/>
              <a:t>2/23/2025</a:t>
            </a:fld>
            <a:endParaRPr lang="en-US"/>
          </a:p>
        </p:txBody>
      </p:sp>
      <p:sp>
        <p:nvSpPr>
          <p:cNvPr id="6" name="Footer Placeholder 5">
            <a:extLst>
              <a:ext uri="{FF2B5EF4-FFF2-40B4-BE49-F238E27FC236}">
                <a16:creationId xmlns:a16="http://schemas.microsoft.com/office/drawing/2014/main" id="{38ED0B4F-5B59-4064-A88B-E9938A40FF3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6512E7F-93B8-4E93-BCB3-ADE74FC1504B}"/>
              </a:ext>
            </a:extLst>
          </p:cNvPr>
          <p:cNvSpPr>
            <a:spLocks noGrp="1"/>
          </p:cNvSpPr>
          <p:nvPr>
            <p:ph type="sldNum" sz="quarter" idx="12"/>
          </p:nvPr>
        </p:nvSpPr>
        <p:spPr/>
        <p:txBody>
          <a:bodyPr/>
          <a:lstStyle/>
          <a:p>
            <a:fld id="{BD8A8A1B-4E1E-43EF-8A39-7D4A3879B941}" type="slidenum">
              <a:rPr lang="en-US" smtClean="0"/>
              <a:t>‹#›</a:t>
            </a:fld>
            <a:endParaRPr lang="en-US"/>
          </a:p>
        </p:txBody>
      </p:sp>
    </p:spTree>
    <p:extLst>
      <p:ext uri="{BB962C8B-B14F-4D97-AF65-F5344CB8AC3E}">
        <p14:creationId xmlns:p14="http://schemas.microsoft.com/office/powerpoint/2010/main" val="25751822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F3C1870-4E69-4DE7-BF2F-DE8A7881C640}"/>
              </a:ext>
              <a:ext uri="{C183D7F6-B498-43B3-948B-1728B52AA6E4}">
                <adec:decorative xmlns:adec="http://schemas.microsoft.com/office/drawing/2017/decorative" val="1"/>
              </a:ext>
            </a:extLst>
          </p:cNvPr>
          <p:cNvSpPr/>
          <p:nvPr/>
        </p:nvSpPr>
        <p:spPr>
          <a:xfrm>
            <a:off x="0" y="0"/>
            <a:ext cx="12188952" cy="6858000"/>
          </a:xfrm>
          <a:prstGeom prst="rect">
            <a:avLst/>
          </a:prstGeom>
          <a:ln w="9525" cap="flat">
            <a:noFill/>
            <a:prstDash val="solid"/>
            <a:miter/>
          </a:ln>
        </p:spPr>
        <p:txBody>
          <a:bodyPr rtlCol="0" anchor="ctr"/>
          <a:lstStyle/>
          <a:p>
            <a:endParaRPr lang="en-US">
              <a:solidFill>
                <a:schemeClr val="tx1"/>
              </a:solidFill>
            </a:endParaRPr>
          </a:p>
        </p:txBody>
      </p:sp>
      <p:sp>
        <p:nvSpPr>
          <p:cNvPr id="11" name="Color Fill">
            <a:extLst>
              <a:ext uri="{FF2B5EF4-FFF2-40B4-BE49-F238E27FC236}">
                <a16:creationId xmlns:a16="http://schemas.microsoft.com/office/drawing/2014/main" id="{7439AB1C-A8A1-4745-9625-B18FE9160BBB}"/>
              </a:ext>
              <a:ext uri="{C183D7F6-B498-43B3-948B-1728B52AA6E4}">
                <adec:decorative xmlns:adec="http://schemas.microsoft.com/office/drawing/2017/decorative" val="1"/>
              </a:ext>
            </a:extLst>
          </p:cNvPr>
          <p:cNvSpPr/>
          <p:nvPr/>
        </p:nvSpPr>
        <p:spPr>
          <a:xfrm>
            <a:off x="0" y="0"/>
            <a:ext cx="12188952" cy="6858000"/>
          </a:xfrm>
          <a:prstGeom prst="rect">
            <a:avLst/>
          </a:prstGeom>
          <a:solidFill>
            <a:schemeClr val="bg2">
              <a:lumMod val="75000"/>
              <a:lumOff val="25000"/>
              <a:alpha val="40000"/>
            </a:schemeClr>
          </a:solidFill>
          <a:ln w="9525" cap="flat">
            <a:noFill/>
            <a:prstDash val="solid"/>
            <a:miter/>
          </a:ln>
        </p:spPr>
        <p:txBody>
          <a:bodyPr rtlCol="0" anchor="ctr"/>
          <a:lstStyle/>
          <a:p>
            <a:endParaRPr lang="en-US">
              <a:solidFill>
                <a:schemeClr val="bg2">
                  <a:lumMod val="75000"/>
                  <a:lumOff val="25000"/>
                </a:schemeClr>
              </a:solidFill>
            </a:endParaRPr>
          </a:p>
        </p:txBody>
      </p:sp>
      <p:grpSp>
        <p:nvGrpSpPr>
          <p:cNvPr id="14" name="Group 13">
            <a:extLst>
              <a:ext uri="{FF2B5EF4-FFF2-40B4-BE49-F238E27FC236}">
                <a16:creationId xmlns:a16="http://schemas.microsoft.com/office/drawing/2014/main" id="{11ADDC4D-D9AA-48F8-BD10-2D20F14607A6}"/>
              </a:ext>
              <a:ext uri="{C183D7F6-B498-43B3-948B-1728B52AA6E4}">
                <adec:decorative xmlns:adec="http://schemas.microsoft.com/office/drawing/2017/decorative" val="1"/>
              </a:ext>
            </a:extLst>
          </p:cNvPr>
          <p:cNvGrpSpPr/>
          <p:nvPr/>
        </p:nvGrpSpPr>
        <p:grpSpPr>
          <a:xfrm>
            <a:off x="10300855" y="0"/>
            <a:ext cx="1891145" cy="5600700"/>
            <a:chOff x="10300855" y="0"/>
            <a:chExt cx="1891145" cy="5600700"/>
          </a:xfrm>
        </p:grpSpPr>
        <p:sp>
          <p:nvSpPr>
            <p:cNvPr id="15" name="Oval 14">
              <a:extLst>
                <a:ext uri="{FF2B5EF4-FFF2-40B4-BE49-F238E27FC236}">
                  <a16:creationId xmlns:a16="http://schemas.microsoft.com/office/drawing/2014/main" id="{C1136312-3085-4615-A743-4EE531585B11}"/>
                </a:ext>
              </a:extLst>
            </p:cNvPr>
            <p:cNvSpPr/>
            <p:nvPr/>
          </p:nvSpPr>
          <p:spPr>
            <a:xfrm>
              <a:off x="11783194" y="2943021"/>
              <a:ext cx="246527" cy="24652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6" name="Graphic 9">
              <a:extLst>
                <a:ext uri="{FF2B5EF4-FFF2-40B4-BE49-F238E27FC236}">
                  <a16:creationId xmlns:a16="http://schemas.microsoft.com/office/drawing/2014/main" id="{29539FE4-376B-4187-A80A-C98EBA23DA30}"/>
                </a:ext>
              </a:extLst>
            </p:cNvPr>
            <p:cNvSpPr/>
            <p:nvPr/>
          </p:nvSpPr>
          <p:spPr>
            <a:xfrm>
              <a:off x="10330568" y="2199078"/>
              <a:ext cx="1195288" cy="1195289"/>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solidFill>
              <a:schemeClr val="accent1">
                <a:lumMod val="75000"/>
                <a:alpha val="65000"/>
              </a:schemeClr>
            </a:solidFill>
            <a:ln w="9331"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a:p>
          </p:txBody>
        </p:sp>
        <p:sp>
          <p:nvSpPr>
            <p:cNvPr id="17" name="Freeform: Shape 16">
              <a:extLst>
                <a:ext uri="{FF2B5EF4-FFF2-40B4-BE49-F238E27FC236}">
                  <a16:creationId xmlns:a16="http://schemas.microsoft.com/office/drawing/2014/main" id="{A11DC5D7-2276-4A57-8783-A0EFB00416E9}"/>
                </a:ext>
              </a:extLst>
            </p:cNvPr>
            <p:cNvSpPr/>
            <p:nvPr/>
          </p:nvSpPr>
          <p:spPr>
            <a:xfrm flipV="1">
              <a:off x="11151383" y="4336822"/>
              <a:ext cx="1040617" cy="1263878"/>
            </a:xfrm>
            <a:custGeom>
              <a:avLst/>
              <a:gdLst>
                <a:gd name="connsiteX0" fmla="*/ 1087069 w 1119832"/>
                <a:gd name="connsiteY0" fmla="*/ 1138 h 1360088"/>
                <a:gd name="connsiteX1" fmla="*/ 1119832 w 1119832"/>
                <a:gd name="connsiteY1" fmla="*/ 3278 h 1360088"/>
                <a:gd name="connsiteX2" fmla="*/ 1119832 w 1119832"/>
                <a:gd name="connsiteY2" fmla="*/ 1097964 h 1360088"/>
                <a:gd name="connsiteX3" fmla="*/ 1109686 w 1119832"/>
                <a:gd name="connsiteY3" fmla="*/ 1109686 h 1360088"/>
                <a:gd name="connsiteX4" fmla="*/ 25249 w 1119832"/>
                <a:gd name="connsiteY4" fmla="*/ 1334840 h 1360088"/>
                <a:gd name="connsiteX5" fmla="*/ 250404 w 1119832"/>
                <a:gd name="connsiteY5" fmla="*/ 250404 h 1360088"/>
                <a:gd name="connsiteX6" fmla="*/ 1087069 w 1119832"/>
                <a:gd name="connsiteY6" fmla="*/ 1138 h 1360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9832" h="1360088">
                  <a:moveTo>
                    <a:pt x="1087069" y="1138"/>
                  </a:moveTo>
                  <a:lnTo>
                    <a:pt x="1119832" y="3278"/>
                  </a:lnTo>
                  <a:lnTo>
                    <a:pt x="1119832" y="1097964"/>
                  </a:lnTo>
                  <a:lnTo>
                    <a:pt x="1109686" y="1109686"/>
                  </a:lnTo>
                  <a:cubicBezTo>
                    <a:pt x="748058" y="1471314"/>
                    <a:pt x="25249" y="1334840"/>
                    <a:pt x="25249" y="1334840"/>
                  </a:cubicBezTo>
                  <a:cubicBezTo>
                    <a:pt x="25249" y="1334840"/>
                    <a:pt x="-111224" y="612032"/>
                    <a:pt x="250404" y="250404"/>
                  </a:cubicBezTo>
                  <a:cubicBezTo>
                    <a:pt x="476422" y="24386"/>
                    <a:pt x="843525" y="-7060"/>
                    <a:pt x="1087069" y="1138"/>
                  </a:cubicBez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a:p>
          </p:txBody>
        </p:sp>
        <p:sp>
          <p:nvSpPr>
            <p:cNvPr id="18" name="Freeform: Shape 17">
              <a:extLst>
                <a:ext uri="{FF2B5EF4-FFF2-40B4-BE49-F238E27FC236}">
                  <a16:creationId xmlns:a16="http://schemas.microsoft.com/office/drawing/2014/main" id="{57D5B578-4971-4ADC-97D8-B9CEF52AA71B}"/>
                </a:ext>
                <a:ext uri="{C183D7F6-B498-43B3-948B-1728B52AA6E4}">
                  <adec:decorative xmlns:adec="http://schemas.microsoft.com/office/drawing/2017/decorative" val="1"/>
                </a:ext>
              </a:extLst>
            </p:cNvPr>
            <p:cNvSpPr/>
            <p:nvPr/>
          </p:nvSpPr>
          <p:spPr>
            <a:xfrm>
              <a:off x="11638492" y="2767655"/>
              <a:ext cx="553508" cy="1567713"/>
            </a:xfrm>
            <a:custGeom>
              <a:avLst/>
              <a:gdLst>
                <a:gd name="connsiteX0" fmla="*/ 612019 w 612019"/>
                <a:gd name="connsiteY0" fmla="*/ 0 h 1733435"/>
                <a:gd name="connsiteX1" fmla="*/ 612019 w 612019"/>
                <a:gd name="connsiteY1" fmla="*/ 1733435 h 1733435"/>
                <a:gd name="connsiteX2" fmla="*/ 180103 w 612019"/>
                <a:gd name="connsiteY2" fmla="*/ 1301519 h 1733435"/>
                <a:gd name="connsiteX3" fmla="*/ 180103 w 612019"/>
                <a:gd name="connsiteY3" fmla="*/ 431916 h 1733435"/>
              </a:gdLst>
              <a:ahLst/>
              <a:cxnLst>
                <a:cxn ang="0">
                  <a:pos x="connsiteX0" y="connsiteY0"/>
                </a:cxn>
                <a:cxn ang="0">
                  <a:pos x="connsiteX1" y="connsiteY1"/>
                </a:cxn>
                <a:cxn ang="0">
                  <a:pos x="connsiteX2" y="connsiteY2"/>
                </a:cxn>
                <a:cxn ang="0">
                  <a:pos x="connsiteX3" y="connsiteY3"/>
                </a:cxn>
              </a:cxnLst>
              <a:rect l="l" t="t" r="r" b="b"/>
              <a:pathLst>
                <a:path w="612019" h="1733435">
                  <a:moveTo>
                    <a:pt x="612019" y="0"/>
                  </a:moveTo>
                  <a:lnTo>
                    <a:pt x="612019" y="1733435"/>
                  </a:lnTo>
                  <a:lnTo>
                    <a:pt x="180103" y="1301519"/>
                  </a:lnTo>
                  <a:cubicBezTo>
                    <a:pt x="-60034" y="1061382"/>
                    <a:pt x="-60034" y="672053"/>
                    <a:pt x="180103" y="431916"/>
                  </a:cubicBezTo>
                  <a:close/>
                </a:path>
              </a:pathLst>
            </a:custGeom>
            <a:solidFill>
              <a:schemeClr val="accent1">
                <a:lumMod val="60000"/>
                <a:lumOff val="40000"/>
                <a:alpha val="60000"/>
              </a:schemeClr>
            </a:solidFill>
            <a:ln w="9331"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a:p>
          </p:txBody>
        </p:sp>
        <p:sp>
          <p:nvSpPr>
            <p:cNvPr id="19" name="Graphic 9">
              <a:extLst>
                <a:ext uri="{FF2B5EF4-FFF2-40B4-BE49-F238E27FC236}">
                  <a16:creationId xmlns:a16="http://schemas.microsoft.com/office/drawing/2014/main" id="{2D968E77-E43D-4870-93BC-CBF1947336B3}"/>
                </a:ext>
              </a:extLst>
            </p:cNvPr>
            <p:cNvSpPr/>
            <p:nvPr/>
          </p:nvSpPr>
          <p:spPr>
            <a:xfrm flipH="1">
              <a:off x="10300855" y="0"/>
              <a:ext cx="1891145" cy="1891145"/>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solidFill>
              <a:schemeClr val="accent1">
                <a:alpha val="60000"/>
              </a:schemeClr>
            </a:solidFill>
            <a:ln w="9331"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0" name="Graphic 9">
              <a:extLst>
                <a:ext uri="{FF2B5EF4-FFF2-40B4-BE49-F238E27FC236}">
                  <a16:creationId xmlns:a16="http://schemas.microsoft.com/office/drawing/2014/main" id="{1221D41A-E71E-4587-A876-F8778E7C03E1}"/>
                </a:ext>
              </a:extLst>
            </p:cNvPr>
            <p:cNvSpPr/>
            <p:nvPr/>
          </p:nvSpPr>
          <p:spPr>
            <a:xfrm flipH="1">
              <a:off x="10424367" y="122795"/>
              <a:ext cx="1644119" cy="1644119"/>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sp>
        <p:nvSpPr>
          <p:cNvPr id="13" name="Texture">
            <a:extLst>
              <a:ext uri="{FF2B5EF4-FFF2-40B4-BE49-F238E27FC236}">
                <a16:creationId xmlns:a16="http://schemas.microsoft.com/office/drawing/2014/main" id="{50457195-385D-490A-91AB-30B969C61953}"/>
              </a:ext>
              <a:ext uri="{C183D7F6-B498-43B3-948B-1728B52AA6E4}">
                <adec:decorative xmlns:adec="http://schemas.microsoft.com/office/drawing/2017/decorative" val="1"/>
              </a:ext>
            </a:extLst>
          </p:cNvPr>
          <p:cNvSpPr/>
          <p:nvPr/>
        </p:nvSpPr>
        <p:spPr>
          <a:xfrm>
            <a:off x="3048" y="0"/>
            <a:ext cx="12188952" cy="6858000"/>
          </a:xfrm>
          <a:prstGeom prst="rect">
            <a:avLst/>
          </a:prstGeom>
          <a:blipFill dpi="0" rotWithShape="1">
            <a:blip r:embed="rId2">
              <a:alphaModFix amt="6000"/>
            </a:blip>
            <a:srcRect/>
            <a:tile tx="0" ty="0" sx="100000" sy="100000" flip="none" algn="tl"/>
          </a:blipFill>
          <a:ln w="9525"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7E06FF6D-24FA-4E04-90ED-7DBE228B2AA6}"/>
              </a:ext>
            </a:extLst>
          </p:cNvPr>
          <p:cNvSpPr>
            <a:spLocks noGrp="1"/>
          </p:cNvSpPr>
          <p:nvPr>
            <p:ph type="title"/>
          </p:nvPr>
        </p:nvSpPr>
        <p:spPr>
          <a:xfrm>
            <a:off x="457200" y="668049"/>
            <a:ext cx="4314825" cy="2235711"/>
          </a:xfrm>
        </p:spPr>
        <p:txBody>
          <a:bodyPr anchor="b">
            <a:noAutofit/>
          </a:bodyPr>
          <a:lstStyle>
            <a:lvl1pPr algn="l" defTabSz="914400" rtl="0" eaLnBrk="1" latinLnBrk="0" hangingPunct="1">
              <a:lnSpc>
                <a:spcPct val="90000"/>
              </a:lnSpc>
              <a:spcBef>
                <a:spcPct val="0"/>
              </a:spcBef>
              <a:buNone/>
              <a:defRPr lang="en-US" sz="4400" kern="1200">
                <a:solidFill>
                  <a:schemeClr val="tx1"/>
                </a:solidFill>
                <a:latin typeface="+mj-lt"/>
                <a:ea typeface="+mj-ea"/>
                <a:cs typeface="+mj-cs"/>
              </a:defRPr>
            </a:lvl1pPr>
          </a:lstStyle>
          <a:p>
            <a:r>
              <a:rPr lang="en-US"/>
              <a:t>Click to edit Master title style</a:t>
            </a:r>
          </a:p>
        </p:txBody>
      </p:sp>
      <p:sp>
        <p:nvSpPr>
          <p:cNvPr id="3" name="Picture Placeholder 2">
            <a:extLst>
              <a:ext uri="{FF2B5EF4-FFF2-40B4-BE49-F238E27FC236}">
                <a16:creationId xmlns:a16="http://schemas.microsoft.com/office/drawing/2014/main" id="{4432D78B-0E21-420F-9DFF-6131CB0F7E69}"/>
              </a:ext>
            </a:extLst>
          </p:cNvPr>
          <p:cNvSpPr>
            <a:spLocks noGrp="1"/>
          </p:cNvSpPr>
          <p:nvPr>
            <p:ph type="pic" idx="1"/>
          </p:nvPr>
        </p:nvSpPr>
        <p:spPr>
          <a:xfrm>
            <a:off x="5183188" y="668049"/>
            <a:ext cx="4958436" cy="5231253"/>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D8AC2A57-1064-4391-B96B-4D04305E0BE7}"/>
              </a:ext>
            </a:extLst>
          </p:cNvPr>
          <p:cNvSpPr>
            <a:spLocks noGrp="1"/>
          </p:cNvSpPr>
          <p:nvPr>
            <p:ph type="body" sz="half" idx="2"/>
          </p:nvPr>
        </p:nvSpPr>
        <p:spPr>
          <a:xfrm>
            <a:off x="457200" y="2941222"/>
            <a:ext cx="4314825" cy="2927765"/>
          </a:xfrm>
        </p:spPr>
        <p:txBody>
          <a:bodyP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FD04EB0-850A-4256-8D12-E01A201A4FE1}"/>
              </a:ext>
            </a:extLst>
          </p:cNvPr>
          <p:cNvSpPr>
            <a:spLocks noGrp="1"/>
          </p:cNvSpPr>
          <p:nvPr>
            <p:ph type="dt" sz="half" idx="10"/>
          </p:nvPr>
        </p:nvSpPr>
        <p:spPr/>
        <p:txBody>
          <a:bodyPr/>
          <a:lstStyle/>
          <a:p>
            <a:fld id="{D208048B-57AF-4F53-BC84-8E0A1033FBEC}" type="datetimeFigureOut">
              <a:rPr lang="en-US" smtClean="0"/>
              <a:t>2/23/2025</a:t>
            </a:fld>
            <a:endParaRPr lang="en-US"/>
          </a:p>
        </p:txBody>
      </p:sp>
      <p:sp>
        <p:nvSpPr>
          <p:cNvPr id="6" name="Footer Placeholder 5">
            <a:extLst>
              <a:ext uri="{FF2B5EF4-FFF2-40B4-BE49-F238E27FC236}">
                <a16:creationId xmlns:a16="http://schemas.microsoft.com/office/drawing/2014/main" id="{7E9CF4AF-C757-4552-AB8A-3B89C37464E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262A368-F12B-4B5E-82F0-A6AEE6AF2C83}"/>
              </a:ext>
            </a:extLst>
          </p:cNvPr>
          <p:cNvSpPr>
            <a:spLocks noGrp="1"/>
          </p:cNvSpPr>
          <p:nvPr>
            <p:ph type="sldNum" sz="quarter" idx="12"/>
          </p:nvPr>
        </p:nvSpPr>
        <p:spPr/>
        <p:txBody>
          <a:bodyPr/>
          <a:lstStyle/>
          <a:p>
            <a:fld id="{BD8A8A1B-4E1E-43EF-8A39-7D4A3879B941}" type="slidenum">
              <a:rPr lang="en-US" smtClean="0"/>
              <a:t>‹#›</a:t>
            </a:fld>
            <a:endParaRPr lang="en-US"/>
          </a:p>
        </p:txBody>
      </p:sp>
    </p:spTree>
    <p:extLst>
      <p:ext uri="{BB962C8B-B14F-4D97-AF65-F5344CB8AC3E}">
        <p14:creationId xmlns:p14="http://schemas.microsoft.com/office/powerpoint/2010/main" val="11773581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F358BAA-9C8A-4E17-BAD8-32FD6FFEA730}"/>
              </a:ext>
              <a:ext uri="{C183D7F6-B498-43B3-948B-1728B52AA6E4}">
                <adec:decorative xmlns:adec="http://schemas.microsoft.com/office/drawing/2017/decorative" val="1"/>
              </a:ext>
            </a:extLst>
          </p:cNvPr>
          <p:cNvSpPr/>
          <p:nvPr/>
        </p:nvSpPr>
        <p:spPr>
          <a:xfrm>
            <a:off x="0" y="0"/>
            <a:ext cx="12188952" cy="6858000"/>
          </a:xfrm>
          <a:prstGeom prst="rect">
            <a:avLst/>
          </a:prstGeom>
          <a:ln w="9525" cap="flat">
            <a:noFill/>
            <a:prstDash val="solid"/>
            <a:miter/>
          </a:ln>
        </p:spPr>
        <p:txBody>
          <a:bodyPr rtlCol="0" anchor="ctr"/>
          <a:lstStyle/>
          <a:p>
            <a:endParaRPr lang="en-US">
              <a:solidFill>
                <a:schemeClr val="tx1"/>
              </a:solidFill>
            </a:endParaRPr>
          </a:p>
        </p:txBody>
      </p:sp>
      <p:sp>
        <p:nvSpPr>
          <p:cNvPr id="10" name="Color Fill">
            <a:extLst>
              <a:ext uri="{FF2B5EF4-FFF2-40B4-BE49-F238E27FC236}">
                <a16:creationId xmlns:a16="http://schemas.microsoft.com/office/drawing/2014/main" id="{4D6F41A4-BEE3-4935-9371-4ADEA67A22F9}"/>
              </a:ext>
              <a:ext uri="{C183D7F6-B498-43B3-948B-1728B52AA6E4}">
                <adec:decorative xmlns:adec="http://schemas.microsoft.com/office/drawing/2017/decorative" val="1"/>
              </a:ext>
            </a:extLst>
          </p:cNvPr>
          <p:cNvSpPr/>
          <p:nvPr/>
        </p:nvSpPr>
        <p:spPr>
          <a:xfrm>
            <a:off x="0" y="0"/>
            <a:ext cx="12188952" cy="6858000"/>
          </a:xfrm>
          <a:prstGeom prst="rect">
            <a:avLst/>
          </a:prstGeom>
          <a:solidFill>
            <a:schemeClr val="bg2">
              <a:lumMod val="75000"/>
              <a:lumOff val="25000"/>
              <a:alpha val="40000"/>
            </a:schemeClr>
          </a:solidFill>
          <a:ln w="9525" cap="flat">
            <a:noFill/>
            <a:prstDash val="solid"/>
            <a:miter/>
          </a:ln>
        </p:spPr>
        <p:txBody>
          <a:bodyPr rtlCol="0" anchor="ctr"/>
          <a:lstStyle/>
          <a:p>
            <a:endParaRPr lang="en-US">
              <a:solidFill>
                <a:schemeClr val="bg2">
                  <a:lumMod val="75000"/>
                  <a:lumOff val="25000"/>
                </a:schemeClr>
              </a:solidFill>
            </a:endParaRPr>
          </a:p>
        </p:txBody>
      </p:sp>
      <p:grpSp>
        <p:nvGrpSpPr>
          <p:cNvPr id="13" name="Group 12">
            <a:extLst>
              <a:ext uri="{FF2B5EF4-FFF2-40B4-BE49-F238E27FC236}">
                <a16:creationId xmlns:a16="http://schemas.microsoft.com/office/drawing/2014/main" id="{7726F010-956A-40BC-8A1F-8002DC729B4C}"/>
              </a:ext>
              <a:ext uri="{C183D7F6-B498-43B3-948B-1728B52AA6E4}">
                <adec:decorative xmlns:adec="http://schemas.microsoft.com/office/drawing/2017/decorative" val="1"/>
              </a:ext>
            </a:extLst>
          </p:cNvPr>
          <p:cNvGrpSpPr/>
          <p:nvPr/>
        </p:nvGrpSpPr>
        <p:grpSpPr>
          <a:xfrm>
            <a:off x="8351566" y="0"/>
            <a:ext cx="3840434" cy="6858000"/>
            <a:chOff x="8351565" y="0"/>
            <a:chExt cx="3840434" cy="6858000"/>
          </a:xfrm>
        </p:grpSpPr>
        <p:sp>
          <p:nvSpPr>
            <p:cNvPr id="14" name="Oval 13">
              <a:extLst>
                <a:ext uri="{FF2B5EF4-FFF2-40B4-BE49-F238E27FC236}">
                  <a16:creationId xmlns:a16="http://schemas.microsoft.com/office/drawing/2014/main" id="{D386E468-0048-46C4-ADDD-FBE7A6AE9F31}"/>
                </a:ext>
              </a:extLst>
            </p:cNvPr>
            <p:cNvSpPr/>
            <p:nvPr/>
          </p:nvSpPr>
          <p:spPr>
            <a:xfrm>
              <a:off x="11260165" y="519204"/>
              <a:ext cx="474635" cy="47463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5" name="Freeform: Shape 14">
              <a:extLst>
                <a:ext uri="{FF2B5EF4-FFF2-40B4-BE49-F238E27FC236}">
                  <a16:creationId xmlns:a16="http://schemas.microsoft.com/office/drawing/2014/main" id="{C5B35ED4-0C31-4C8C-A45E-6A3EDEAB2867}"/>
                </a:ext>
              </a:extLst>
            </p:cNvPr>
            <p:cNvSpPr/>
            <p:nvPr/>
          </p:nvSpPr>
          <p:spPr>
            <a:xfrm>
              <a:off x="8385871" y="0"/>
              <a:ext cx="2955657" cy="679194"/>
            </a:xfrm>
            <a:custGeom>
              <a:avLst/>
              <a:gdLst>
                <a:gd name="connsiteX0" fmla="*/ 0 w 2955657"/>
                <a:gd name="connsiteY0" fmla="*/ 0 h 679194"/>
                <a:gd name="connsiteX1" fmla="*/ 2955657 w 2955657"/>
                <a:gd name="connsiteY1" fmla="*/ 0 h 679194"/>
                <a:gd name="connsiteX2" fmla="*/ 2892839 w 2955657"/>
                <a:gd name="connsiteY2" fmla="*/ 84007 h 679194"/>
                <a:gd name="connsiteX3" fmla="*/ 1630760 w 2955657"/>
                <a:gd name="connsiteY3" fmla="*/ 679194 h 679194"/>
                <a:gd name="connsiteX4" fmla="*/ 0 w 2955657"/>
                <a:gd name="connsiteY4" fmla="*/ 679194 h 6791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55657" h="679194">
                  <a:moveTo>
                    <a:pt x="0" y="0"/>
                  </a:moveTo>
                  <a:lnTo>
                    <a:pt x="2955657" y="0"/>
                  </a:lnTo>
                  <a:lnTo>
                    <a:pt x="2892839" y="84007"/>
                  </a:lnTo>
                  <a:cubicBezTo>
                    <a:pt x="2592855" y="447504"/>
                    <a:pt x="2138868" y="679194"/>
                    <a:pt x="1630760" y="679194"/>
                  </a:cubicBezTo>
                  <a:lnTo>
                    <a:pt x="0" y="679194"/>
                  </a:lnTo>
                  <a:close/>
                </a:path>
              </a:pathLst>
            </a:custGeom>
            <a:solidFill>
              <a:schemeClr val="accent1">
                <a:lumMod val="60000"/>
                <a:lumOff val="40000"/>
                <a:alpha val="60000"/>
              </a:schemeClr>
            </a:solidFill>
            <a:ln w="9331" cap="flat">
              <a:noFill/>
              <a:prstDash val="solid"/>
              <a:miter/>
            </a:ln>
          </p:spPr>
          <p:txBody>
            <a:bodyPr rtlCol="0" anchor="ctr"/>
            <a:lstStyle/>
            <a:p>
              <a:pPr lvl="0"/>
              <a:endParaRPr lang="en-US"/>
            </a:p>
          </p:txBody>
        </p:sp>
        <p:sp>
          <p:nvSpPr>
            <p:cNvPr id="16" name="Freeform: Shape 15">
              <a:extLst>
                <a:ext uri="{FF2B5EF4-FFF2-40B4-BE49-F238E27FC236}">
                  <a16:creationId xmlns:a16="http://schemas.microsoft.com/office/drawing/2014/main" id="{B40A1EF3-FA93-48F4-9F82-BC0C79635750}"/>
                </a:ext>
              </a:extLst>
            </p:cNvPr>
            <p:cNvSpPr/>
            <p:nvPr/>
          </p:nvSpPr>
          <p:spPr>
            <a:xfrm>
              <a:off x="8351565" y="4121414"/>
              <a:ext cx="3266317" cy="2736586"/>
            </a:xfrm>
            <a:custGeom>
              <a:avLst/>
              <a:gdLst>
                <a:gd name="connsiteX0" fmla="*/ 1635557 w 3266317"/>
                <a:gd name="connsiteY0" fmla="*/ 0 h 2736586"/>
                <a:gd name="connsiteX1" fmla="*/ 3266317 w 3266317"/>
                <a:gd name="connsiteY1" fmla="*/ 0 h 2736586"/>
                <a:gd name="connsiteX2" fmla="*/ 3266317 w 3266317"/>
                <a:gd name="connsiteY2" fmla="*/ 1630760 h 2736586"/>
                <a:gd name="connsiteX3" fmla="*/ 2892838 w 3266317"/>
                <a:gd name="connsiteY3" fmla="*/ 2671131 h 2736586"/>
                <a:gd name="connsiteX4" fmla="*/ 2833348 w 3266317"/>
                <a:gd name="connsiteY4" fmla="*/ 2736586 h 2736586"/>
                <a:gd name="connsiteX5" fmla="*/ 0 w 3266317"/>
                <a:gd name="connsiteY5" fmla="*/ 2736586 h 2736586"/>
                <a:gd name="connsiteX6" fmla="*/ 0 w 3266317"/>
                <a:gd name="connsiteY6" fmla="*/ 1635558 h 2736586"/>
                <a:gd name="connsiteX7" fmla="*/ 1635557 w 3266317"/>
                <a:gd name="connsiteY7" fmla="*/ 0 h 2736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66317" h="2736586">
                  <a:moveTo>
                    <a:pt x="1635557" y="0"/>
                  </a:moveTo>
                  <a:lnTo>
                    <a:pt x="3266317" y="0"/>
                  </a:lnTo>
                  <a:lnTo>
                    <a:pt x="3266317" y="1630760"/>
                  </a:lnTo>
                  <a:cubicBezTo>
                    <a:pt x="3266317" y="2025955"/>
                    <a:pt x="3126159" y="2388411"/>
                    <a:pt x="2892838" y="2671131"/>
                  </a:cubicBezTo>
                  <a:lnTo>
                    <a:pt x="2833348" y="2736586"/>
                  </a:lnTo>
                  <a:lnTo>
                    <a:pt x="0" y="2736586"/>
                  </a:lnTo>
                  <a:lnTo>
                    <a:pt x="0" y="1635558"/>
                  </a:lnTo>
                  <a:cubicBezTo>
                    <a:pt x="0" y="732255"/>
                    <a:pt x="732254" y="0"/>
                    <a:pt x="1635557" y="0"/>
                  </a:cubicBezTo>
                  <a:close/>
                </a:path>
              </a:pathLst>
            </a:custGeom>
            <a:solidFill>
              <a:schemeClr val="accent1">
                <a:lumMod val="60000"/>
                <a:lumOff val="40000"/>
                <a:alpha val="60000"/>
              </a:schemeClr>
            </a:solidFill>
            <a:ln w="9331" cap="flat">
              <a:noFill/>
              <a:prstDash val="solid"/>
              <a:miter/>
            </a:ln>
          </p:spPr>
          <p:txBody>
            <a:bodyPr rtlCol="0" anchor="ctr"/>
            <a:lstStyle/>
            <a:p>
              <a:pPr lvl="0"/>
              <a:endParaRPr lang="en-US"/>
            </a:p>
          </p:txBody>
        </p:sp>
        <p:sp>
          <p:nvSpPr>
            <p:cNvPr id="17" name="Freeform: Shape 16">
              <a:extLst>
                <a:ext uri="{FF2B5EF4-FFF2-40B4-BE49-F238E27FC236}">
                  <a16:creationId xmlns:a16="http://schemas.microsoft.com/office/drawing/2014/main" id="{A985F09D-6969-44D0-B04F-4EDE0FEDAF63}"/>
                </a:ext>
              </a:extLst>
            </p:cNvPr>
            <p:cNvSpPr/>
            <p:nvPr/>
          </p:nvSpPr>
          <p:spPr>
            <a:xfrm>
              <a:off x="11755674" y="3386384"/>
              <a:ext cx="436325" cy="1309674"/>
            </a:xfrm>
            <a:custGeom>
              <a:avLst/>
              <a:gdLst>
                <a:gd name="connsiteX0" fmla="*/ 470325 w 477612"/>
                <a:gd name="connsiteY0" fmla="*/ 0 h 1433600"/>
                <a:gd name="connsiteX1" fmla="*/ 475607 w 477612"/>
                <a:gd name="connsiteY1" fmla="*/ 3701 h 1433600"/>
                <a:gd name="connsiteX2" fmla="*/ 477612 w 477612"/>
                <a:gd name="connsiteY2" fmla="*/ 5160 h 1433600"/>
                <a:gd name="connsiteX3" fmla="*/ 477612 w 477612"/>
                <a:gd name="connsiteY3" fmla="*/ 1428441 h 1433600"/>
                <a:gd name="connsiteX4" fmla="*/ 475607 w 477612"/>
                <a:gd name="connsiteY4" fmla="*/ 1429900 h 1433600"/>
                <a:gd name="connsiteX5" fmla="*/ 470325 w 477612"/>
                <a:gd name="connsiteY5" fmla="*/ 1433600 h 1433600"/>
                <a:gd name="connsiteX6" fmla="*/ 0 w 477612"/>
                <a:gd name="connsiteY6" fmla="*/ 716800 h 1433600"/>
                <a:gd name="connsiteX7" fmla="*/ 470325 w 477612"/>
                <a:gd name="connsiteY7" fmla="*/ 0 h 143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7612" h="1433600">
                  <a:moveTo>
                    <a:pt x="470325" y="0"/>
                  </a:moveTo>
                  <a:cubicBezTo>
                    <a:pt x="470325" y="0"/>
                    <a:pt x="472162" y="1254"/>
                    <a:pt x="475607" y="3701"/>
                  </a:cubicBezTo>
                  <a:lnTo>
                    <a:pt x="477612" y="5160"/>
                  </a:lnTo>
                  <a:lnTo>
                    <a:pt x="477612" y="1428441"/>
                  </a:lnTo>
                  <a:lnTo>
                    <a:pt x="475607" y="1429900"/>
                  </a:lnTo>
                  <a:cubicBezTo>
                    <a:pt x="472162" y="1432347"/>
                    <a:pt x="470325" y="1433600"/>
                    <a:pt x="470325" y="1433600"/>
                  </a:cubicBezTo>
                  <a:cubicBezTo>
                    <a:pt x="470325" y="1433600"/>
                    <a:pt x="0" y="1112672"/>
                    <a:pt x="0" y="716800"/>
                  </a:cubicBezTo>
                  <a:cubicBezTo>
                    <a:pt x="0" y="320929"/>
                    <a:pt x="470325" y="0"/>
                    <a:pt x="470325" y="0"/>
                  </a:cubicBezTo>
                  <a:close/>
                </a:path>
              </a:pathLst>
            </a:custGeom>
            <a:pattFill prst="pct5">
              <a:fgClr>
                <a:schemeClr val="accent4">
                  <a:lumMod val="20000"/>
                  <a:lumOff val="80000"/>
                </a:schemeClr>
              </a:fgClr>
              <a:bgClr>
                <a:schemeClr val="accent4">
                  <a:lumMod val="60000"/>
                  <a:lumOff val="40000"/>
                </a:schemeClr>
              </a:bgClr>
            </a:pattFill>
            <a:ln w="9525" cap="flat">
              <a:noFill/>
              <a:prstDash val="solid"/>
              <a:miter/>
            </a:ln>
          </p:spPr>
          <p:txBody>
            <a:bodyPr rtlCol="0" anchor="ctr"/>
            <a:lstStyle/>
            <a:p>
              <a:pPr lvl="0"/>
              <a:endParaRPr lang="en-US"/>
            </a:p>
          </p:txBody>
        </p:sp>
        <p:sp>
          <p:nvSpPr>
            <p:cNvPr id="18" name="Graphic 9">
              <a:extLst>
                <a:ext uri="{FF2B5EF4-FFF2-40B4-BE49-F238E27FC236}">
                  <a16:creationId xmlns:a16="http://schemas.microsoft.com/office/drawing/2014/main" id="{003913A0-A3C0-4ED8-8920-318068FBC46F}"/>
                </a:ext>
              </a:extLst>
            </p:cNvPr>
            <p:cNvSpPr/>
            <p:nvPr/>
          </p:nvSpPr>
          <p:spPr>
            <a:xfrm>
              <a:off x="8385870" y="791588"/>
              <a:ext cx="3232012" cy="3232012"/>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p>
              <a:pPr lvl="0"/>
              <a:endParaRPr lang="en-US"/>
            </a:p>
          </p:txBody>
        </p:sp>
      </p:grpSp>
      <p:sp>
        <p:nvSpPr>
          <p:cNvPr id="12" name="Texture">
            <a:extLst>
              <a:ext uri="{FF2B5EF4-FFF2-40B4-BE49-F238E27FC236}">
                <a16:creationId xmlns:a16="http://schemas.microsoft.com/office/drawing/2014/main" id="{7FE1D329-7CB2-4DF5-B0C0-36DD19EBC66D}"/>
              </a:ext>
              <a:ext uri="{C183D7F6-B498-43B3-948B-1728B52AA6E4}">
                <adec:decorative xmlns:adec="http://schemas.microsoft.com/office/drawing/2017/decorative" val="1"/>
              </a:ext>
            </a:extLst>
          </p:cNvPr>
          <p:cNvSpPr/>
          <p:nvPr/>
        </p:nvSpPr>
        <p:spPr>
          <a:xfrm>
            <a:off x="3048" y="0"/>
            <a:ext cx="12188952" cy="6858000"/>
          </a:xfrm>
          <a:prstGeom prst="rect">
            <a:avLst/>
          </a:prstGeom>
          <a:blipFill dpi="0" rotWithShape="1">
            <a:blip r:embed="rId13">
              <a:alphaModFix amt="6000"/>
            </a:blip>
            <a:srcRect/>
            <a:tile tx="0" ty="0" sx="100000" sy="100000" flip="none" algn="tl"/>
          </a:blipFill>
          <a:ln w="9525" cap="flat">
            <a:noFill/>
            <a:prstDash val="solid"/>
            <a:miter/>
          </a:ln>
        </p:spPr>
        <p:txBody>
          <a:bodyPr rtlCol="0" anchor="ctr"/>
          <a:lstStyle/>
          <a:p>
            <a:endParaRPr lang="en-US"/>
          </a:p>
        </p:txBody>
      </p:sp>
      <p:sp>
        <p:nvSpPr>
          <p:cNvPr id="2" name="Title Placeholder 1">
            <a:extLst>
              <a:ext uri="{FF2B5EF4-FFF2-40B4-BE49-F238E27FC236}">
                <a16:creationId xmlns:a16="http://schemas.microsoft.com/office/drawing/2014/main" id="{093083B5-1505-44FE-894D-AA1AB6D60FCE}"/>
              </a:ext>
            </a:extLst>
          </p:cNvPr>
          <p:cNvSpPr>
            <a:spLocks noGrp="1"/>
          </p:cNvSpPr>
          <p:nvPr>
            <p:ph type="title"/>
          </p:nvPr>
        </p:nvSpPr>
        <p:spPr>
          <a:xfrm>
            <a:off x="457200" y="668049"/>
            <a:ext cx="7685037" cy="1325563"/>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a:extLst>
              <a:ext uri="{FF2B5EF4-FFF2-40B4-BE49-F238E27FC236}">
                <a16:creationId xmlns:a16="http://schemas.microsoft.com/office/drawing/2014/main" id="{603F3930-F8C8-43B1-BC1A-6264F4ACB2E1}"/>
              </a:ext>
            </a:extLst>
          </p:cNvPr>
          <p:cNvSpPr>
            <a:spLocks noGrp="1"/>
          </p:cNvSpPr>
          <p:nvPr>
            <p:ph type="body" idx="1"/>
          </p:nvPr>
        </p:nvSpPr>
        <p:spPr>
          <a:xfrm>
            <a:off x="457200" y="2096713"/>
            <a:ext cx="7685037" cy="408025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9F4F2F7-3ECA-43D7-BFF3-FBB407AEAB46}"/>
              </a:ext>
            </a:extLst>
          </p:cNvPr>
          <p:cNvSpPr>
            <a:spLocks noGrp="1"/>
          </p:cNvSpPr>
          <p:nvPr>
            <p:ph type="dt" sz="half" idx="2"/>
          </p:nvPr>
        </p:nvSpPr>
        <p:spPr>
          <a:xfrm>
            <a:off x="457200" y="6356350"/>
            <a:ext cx="2743200" cy="365125"/>
          </a:xfrm>
          <a:prstGeom prst="rect">
            <a:avLst/>
          </a:prstGeom>
        </p:spPr>
        <p:txBody>
          <a:bodyPr vert="horz" lIns="91440" tIns="45720" rIns="91440" bIns="45720" rtlCol="0" anchor="ctr"/>
          <a:lstStyle>
            <a:lvl1pPr algn="l">
              <a:defRPr sz="1000" spc="110" baseline="0">
                <a:solidFill>
                  <a:schemeClr val="tx1">
                    <a:tint val="75000"/>
                  </a:schemeClr>
                </a:solidFill>
              </a:defRPr>
            </a:lvl1pPr>
          </a:lstStyle>
          <a:p>
            <a:fld id="{D208048B-57AF-4F53-BC84-8E0A1033FBEC}" type="datetimeFigureOut">
              <a:rPr lang="en-US" smtClean="0"/>
              <a:pPr/>
              <a:t>2/23/2025</a:t>
            </a:fld>
            <a:endParaRPr lang="en-US"/>
          </a:p>
        </p:txBody>
      </p:sp>
      <p:sp>
        <p:nvSpPr>
          <p:cNvPr id="5" name="Footer Placeholder 4">
            <a:extLst>
              <a:ext uri="{FF2B5EF4-FFF2-40B4-BE49-F238E27FC236}">
                <a16:creationId xmlns:a16="http://schemas.microsoft.com/office/drawing/2014/main" id="{1D3A193F-0B61-43DD-8E45-EFEAC43E3826}"/>
              </a:ext>
            </a:extLst>
          </p:cNvPr>
          <p:cNvSpPr>
            <a:spLocks noGrp="1"/>
          </p:cNvSpPr>
          <p:nvPr>
            <p:ph type="ftr" sz="quarter" idx="3"/>
          </p:nvPr>
        </p:nvSpPr>
        <p:spPr>
          <a:xfrm>
            <a:off x="457200" y="155448"/>
            <a:ext cx="4114800" cy="365125"/>
          </a:xfrm>
          <a:prstGeom prst="rect">
            <a:avLst/>
          </a:prstGeom>
        </p:spPr>
        <p:txBody>
          <a:bodyPr vert="horz" lIns="91440" tIns="45720" rIns="91440" bIns="45720" rtlCol="0" anchor="ctr"/>
          <a:lstStyle>
            <a:lvl1pPr algn="l">
              <a:defRPr sz="1000" spc="110" baseline="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4625961-D3A8-4945-AEE4-EE1952DBDCAE}"/>
              </a:ext>
            </a:extLst>
          </p:cNvPr>
          <p:cNvSpPr>
            <a:spLocks noGrp="1"/>
          </p:cNvSpPr>
          <p:nvPr>
            <p:ph type="sldNum" sz="quarter" idx="4"/>
          </p:nvPr>
        </p:nvSpPr>
        <p:spPr>
          <a:xfrm>
            <a:off x="10954512" y="6355080"/>
            <a:ext cx="795528" cy="365760"/>
          </a:xfrm>
          <a:prstGeom prst="rect">
            <a:avLst/>
          </a:prstGeom>
        </p:spPr>
        <p:txBody>
          <a:bodyPr vert="horz" lIns="91440" tIns="45720" rIns="91440" bIns="45720" rtlCol="0" anchor="ctr"/>
          <a:lstStyle>
            <a:lvl1pPr algn="r">
              <a:defRPr sz="1000" spc="110" baseline="0">
                <a:solidFill>
                  <a:schemeClr val="tx1">
                    <a:tint val="75000"/>
                  </a:schemeClr>
                </a:solidFill>
              </a:defRPr>
            </a:lvl1pPr>
          </a:lstStyle>
          <a:p>
            <a:fld id="{BD8A8A1B-4E1E-43EF-8A39-7D4A3879B941}" type="slidenum">
              <a:rPr lang="en-US" smtClean="0"/>
              <a:pPr/>
              <a:t>‹#›</a:t>
            </a:fld>
            <a:endParaRPr lang="en-US"/>
          </a:p>
        </p:txBody>
      </p:sp>
    </p:spTree>
    <p:extLst>
      <p:ext uri="{BB962C8B-B14F-4D97-AF65-F5344CB8AC3E}">
        <p14:creationId xmlns:p14="http://schemas.microsoft.com/office/powerpoint/2010/main" val="1756676103"/>
      </p:ext>
    </p:extLst>
  </p:cSld>
  <p:clrMap bg1="dk1" tx1="lt1" bg2="dk2" tx2="lt2" accent1="accent1" accent2="accent2" accent3="accent3" accent4="accent4" accent5="accent5" accent6="accent6" hlink="hlink" folHlink="folHlink"/>
  <p:sldLayoutIdLst>
    <p:sldLayoutId id="2147483723" r:id="rId1"/>
    <p:sldLayoutId id="2147483724" r:id="rId2"/>
    <p:sldLayoutId id="2147483725" r:id="rId3"/>
    <p:sldLayoutId id="2147483726" r:id="rId4"/>
    <p:sldLayoutId id="2147483727" r:id="rId5"/>
    <p:sldLayoutId id="2147483728" r:id="rId6"/>
    <p:sldLayoutId id="2147483729" r:id="rId7"/>
    <p:sldLayoutId id="2147483730" r:id="rId8"/>
    <p:sldLayoutId id="2147483731" r:id="rId9"/>
    <p:sldLayoutId id="2147483732" r:id="rId10"/>
    <p:sldLayoutId id="214748373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4.jpeg"/><Relationship Id="rId1" Type="http://schemas.openxmlformats.org/officeDocument/2006/relationships/slideLayout" Target="../slideLayouts/slideLayout2.xml"/><Relationship Id="rId5" Type="http://schemas.openxmlformats.org/officeDocument/2006/relationships/image" Target="../media/image6.sv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hyperlink" Target="https://www.techtarget.com/searchsoftwarequality/tip/Waterfall-vs-Agile-methodology-Differences-and-examples" TargetMode="External"/><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hyperlink" Target="https://www.techtarget.com/searchsoftwarequality/definition/waterfall-model" TargetMode="External"/><Relationship Id="rId5" Type="http://schemas.openxmlformats.org/officeDocument/2006/relationships/hyperlink" Target="https://distantjob.com/blog/agile-software-development-life-cycle/" TargetMode="External"/><Relationship Id="rId4" Type="http://schemas.openxmlformats.org/officeDocument/2006/relationships/hyperlink" Target="https://www.atlassian.com/agile/scrum/role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Background Fill">
            <a:extLst>
              <a:ext uri="{FF2B5EF4-FFF2-40B4-BE49-F238E27FC236}">
                <a16:creationId xmlns:a16="http://schemas.microsoft.com/office/drawing/2014/main" id="{B6D694DB-A3FC-4F14-A225-17BEBA4416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w="9525" cap="flat">
            <a:noFill/>
            <a:prstDash val="solid"/>
            <a:miter/>
          </a:ln>
        </p:spPr>
        <p:txBody>
          <a:bodyPr rtlCol="0" anchor="ctr"/>
          <a:lstStyle/>
          <a:p>
            <a:endParaRPr lang="en-US">
              <a:solidFill>
                <a:schemeClr val="tx1"/>
              </a:solidFill>
            </a:endParaRPr>
          </a:p>
        </p:txBody>
      </p:sp>
      <p:pic>
        <p:nvPicPr>
          <p:cNvPr id="4" name="Picture 3">
            <a:extLst>
              <a:ext uri="{FF2B5EF4-FFF2-40B4-BE49-F238E27FC236}">
                <a16:creationId xmlns:a16="http://schemas.microsoft.com/office/drawing/2014/main" id="{15F03650-49AE-F1F4-6F7A-6BD9D791541F}"/>
              </a:ext>
            </a:extLst>
          </p:cNvPr>
          <p:cNvPicPr>
            <a:picLocks noChangeAspect="1"/>
          </p:cNvPicPr>
          <p:nvPr/>
        </p:nvPicPr>
        <p:blipFill>
          <a:blip r:embed="rId2">
            <a:alphaModFix amt="60000"/>
          </a:blip>
          <a:srcRect t="226" r="6" b="14550"/>
          <a:stretch/>
        </p:blipFill>
        <p:spPr>
          <a:xfrm>
            <a:off x="20" y="10"/>
            <a:ext cx="12188921" cy="6857990"/>
          </a:xfrm>
          <a:prstGeom prst="rect">
            <a:avLst/>
          </a:prstGeom>
        </p:spPr>
      </p:pic>
      <p:sp>
        <p:nvSpPr>
          <p:cNvPr id="2" name="Title 1"/>
          <p:cNvSpPr>
            <a:spLocks noGrp="1"/>
          </p:cNvSpPr>
          <p:nvPr>
            <p:ph type="ctrTitle"/>
          </p:nvPr>
        </p:nvSpPr>
        <p:spPr>
          <a:xfrm>
            <a:off x="2380330" y="436288"/>
            <a:ext cx="7914958" cy="1075010"/>
          </a:xfrm>
        </p:spPr>
        <p:txBody>
          <a:bodyPr>
            <a:normAutofit fontScale="90000"/>
          </a:bodyPr>
          <a:lstStyle/>
          <a:p>
            <a:pPr algn="ctr"/>
            <a:r>
              <a:rPr lang="en-US" sz="7200" dirty="0">
                <a:solidFill>
                  <a:srgbClr val="FFFFFF"/>
                </a:solidFill>
              </a:rPr>
              <a:t>Agile and You!</a:t>
            </a:r>
          </a:p>
        </p:txBody>
      </p:sp>
      <p:sp>
        <p:nvSpPr>
          <p:cNvPr id="3" name="Subtitle 2"/>
          <p:cNvSpPr>
            <a:spLocks noGrp="1"/>
          </p:cNvSpPr>
          <p:nvPr>
            <p:ph type="subTitle" idx="1"/>
          </p:nvPr>
        </p:nvSpPr>
        <p:spPr>
          <a:xfrm>
            <a:off x="2369891" y="5606203"/>
            <a:ext cx="7927958" cy="628999"/>
          </a:xfrm>
        </p:spPr>
        <p:txBody>
          <a:bodyPr vert="horz" lIns="91440" tIns="45720" rIns="91440" bIns="45720" rtlCol="0">
            <a:normAutofit/>
          </a:bodyPr>
          <a:lstStyle/>
          <a:p>
            <a:pPr algn="ctr"/>
            <a:r>
              <a:rPr lang="en-US">
                <a:solidFill>
                  <a:srgbClr val="FFFFFF"/>
                </a:solidFill>
              </a:rPr>
              <a:t>By Roger Fisher 2/23/2025</a:t>
            </a:r>
          </a:p>
        </p:txBody>
      </p:sp>
      <p:grpSp>
        <p:nvGrpSpPr>
          <p:cNvPr id="11" name="Group 10">
            <a:extLst>
              <a:ext uri="{FF2B5EF4-FFF2-40B4-BE49-F238E27FC236}">
                <a16:creationId xmlns:a16="http://schemas.microsoft.com/office/drawing/2014/main" id="{3A87D413-7BAA-462C-B2E4-D3E7F1B8498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300855" y="0"/>
            <a:ext cx="1891145" cy="5600700"/>
            <a:chOff x="10300855" y="0"/>
            <a:chExt cx="1891145" cy="5600700"/>
          </a:xfrm>
        </p:grpSpPr>
        <p:sp>
          <p:nvSpPr>
            <p:cNvPr id="12" name="Oval 11">
              <a:extLst>
                <a:ext uri="{FF2B5EF4-FFF2-40B4-BE49-F238E27FC236}">
                  <a16:creationId xmlns:a16="http://schemas.microsoft.com/office/drawing/2014/main" id="{7C2E2750-B9DE-455A-B750-2FAFF87D80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783194" y="2943021"/>
              <a:ext cx="246527" cy="24652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3" name="Graphic 9">
              <a:extLst>
                <a:ext uri="{FF2B5EF4-FFF2-40B4-BE49-F238E27FC236}">
                  <a16:creationId xmlns:a16="http://schemas.microsoft.com/office/drawing/2014/main" id="{A77A1618-AFD3-49E5-A4AC-89FA51FA99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30568" y="2199078"/>
              <a:ext cx="1195288" cy="1195289"/>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solidFill>
              <a:schemeClr val="accent1">
                <a:lumMod val="75000"/>
                <a:alpha val="65000"/>
              </a:schemeClr>
            </a:solidFill>
            <a:ln w="9331"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a:p>
          </p:txBody>
        </p:sp>
        <p:sp>
          <p:nvSpPr>
            <p:cNvPr id="14" name="Freeform: Shape 13">
              <a:extLst>
                <a:ext uri="{FF2B5EF4-FFF2-40B4-BE49-F238E27FC236}">
                  <a16:creationId xmlns:a16="http://schemas.microsoft.com/office/drawing/2014/main" id="{DA76DC57-ED9C-40FB-A897-CDD7D62229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V="1">
              <a:off x="11151383" y="4336822"/>
              <a:ext cx="1040617" cy="1263878"/>
            </a:xfrm>
            <a:custGeom>
              <a:avLst/>
              <a:gdLst>
                <a:gd name="connsiteX0" fmla="*/ 1087069 w 1119832"/>
                <a:gd name="connsiteY0" fmla="*/ 1138 h 1360088"/>
                <a:gd name="connsiteX1" fmla="*/ 1119832 w 1119832"/>
                <a:gd name="connsiteY1" fmla="*/ 3278 h 1360088"/>
                <a:gd name="connsiteX2" fmla="*/ 1119832 w 1119832"/>
                <a:gd name="connsiteY2" fmla="*/ 1097964 h 1360088"/>
                <a:gd name="connsiteX3" fmla="*/ 1109686 w 1119832"/>
                <a:gd name="connsiteY3" fmla="*/ 1109686 h 1360088"/>
                <a:gd name="connsiteX4" fmla="*/ 25249 w 1119832"/>
                <a:gd name="connsiteY4" fmla="*/ 1334840 h 1360088"/>
                <a:gd name="connsiteX5" fmla="*/ 250404 w 1119832"/>
                <a:gd name="connsiteY5" fmla="*/ 250404 h 1360088"/>
                <a:gd name="connsiteX6" fmla="*/ 1087069 w 1119832"/>
                <a:gd name="connsiteY6" fmla="*/ 1138 h 1360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9832" h="1360088">
                  <a:moveTo>
                    <a:pt x="1087069" y="1138"/>
                  </a:moveTo>
                  <a:lnTo>
                    <a:pt x="1119832" y="3278"/>
                  </a:lnTo>
                  <a:lnTo>
                    <a:pt x="1119832" y="1097964"/>
                  </a:lnTo>
                  <a:lnTo>
                    <a:pt x="1109686" y="1109686"/>
                  </a:lnTo>
                  <a:cubicBezTo>
                    <a:pt x="748058" y="1471314"/>
                    <a:pt x="25249" y="1334840"/>
                    <a:pt x="25249" y="1334840"/>
                  </a:cubicBezTo>
                  <a:cubicBezTo>
                    <a:pt x="25249" y="1334840"/>
                    <a:pt x="-111224" y="612032"/>
                    <a:pt x="250404" y="250404"/>
                  </a:cubicBezTo>
                  <a:cubicBezTo>
                    <a:pt x="476422" y="24386"/>
                    <a:pt x="843525" y="-7060"/>
                    <a:pt x="1087069" y="1138"/>
                  </a:cubicBez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a:p>
          </p:txBody>
        </p:sp>
        <p:sp>
          <p:nvSpPr>
            <p:cNvPr id="15" name="Freeform: Shape 14">
              <a:extLst>
                <a:ext uri="{FF2B5EF4-FFF2-40B4-BE49-F238E27FC236}">
                  <a16:creationId xmlns:a16="http://schemas.microsoft.com/office/drawing/2014/main" id="{6BB714E6-B071-4696-ACD5-A9A96F9299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38492" y="2767655"/>
              <a:ext cx="553508" cy="1567713"/>
            </a:xfrm>
            <a:custGeom>
              <a:avLst/>
              <a:gdLst>
                <a:gd name="connsiteX0" fmla="*/ 612019 w 612019"/>
                <a:gd name="connsiteY0" fmla="*/ 0 h 1733435"/>
                <a:gd name="connsiteX1" fmla="*/ 612019 w 612019"/>
                <a:gd name="connsiteY1" fmla="*/ 1733435 h 1733435"/>
                <a:gd name="connsiteX2" fmla="*/ 180103 w 612019"/>
                <a:gd name="connsiteY2" fmla="*/ 1301519 h 1733435"/>
                <a:gd name="connsiteX3" fmla="*/ 180103 w 612019"/>
                <a:gd name="connsiteY3" fmla="*/ 431916 h 1733435"/>
              </a:gdLst>
              <a:ahLst/>
              <a:cxnLst>
                <a:cxn ang="0">
                  <a:pos x="connsiteX0" y="connsiteY0"/>
                </a:cxn>
                <a:cxn ang="0">
                  <a:pos x="connsiteX1" y="connsiteY1"/>
                </a:cxn>
                <a:cxn ang="0">
                  <a:pos x="connsiteX2" y="connsiteY2"/>
                </a:cxn>
                <a:cxn ang="0">
                  <a:pos x="connsiteX3" y="connsiteY3"/>
                </a:cxn>
              </a:cxnLst>
              <a:rect l="l" t="t" r="r" b="b"/>
              <a:pathLst>
                <a:path w="612019" h="1733435">
                  <a:moveTo>
                    <a:pt x="612019" y="0"/>
                  </a:moveTo>
                  <a:lnTo>
                    <a:pt x="612019" y="1733435"/>
                  </a:lnTo>
                  <a:lnTo>
                    <a:pt x="180103" y="1301519"/>
                  </a:lnTo>
                  <a:cubicBezTo>
                    <a:pt x="-60034" y="1061382"/>
                    <a:pt x="-60034" y="672053"/>
                    <a:pt x="180103" y="431916"/>
                  </a:cubicBezTo>
                  <a:close/>
                </a:path>
              </a:pathLst>
            </a:custGeom>
            <a:solidFill>
              <a:schemeClr val="accent1">
                <a:lumMod val="60000"/>
                <a:lumOff val="40000"/>
                <a:alpha val="60000"/>
              </a:schemeClr>
            </a:solidFill>
            <a:ln w="9331"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a:p>
          </p:txBody>
        </p:sp>
        <p:sp>
          <p:nvSpPr>
            <p:cNvPr id="16" name="Graphic 9">
              <a:extLst>
                <a:ext uri="{FF2B5EF4-FFF2-40B4-BE49-F238E27FC236}">
                  <a16:creationId xmlns:a16="http://schemas.microsoft.com/office/drawing/2014/main" id="{A303CB3D-0086-4A58-BDAE-F18B143EE4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10300855" y="0"/>
              <a:ext cx="1891145" cy="1891145"/>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solidFill>
              <a:schemeClr val="accent1">
                <a:alpha val="60000"/>
              </a:schemeClr>
            </a:solidFill>
            <a:ln w="9331"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7" name="Graphic 9">
              <a:extLst>
                <a:ext uri="{FF2B5EF4-FFF2-40B4-BE49-F238E27FC236}">
                  <a16:creationId xmlns:a16="http://schemas.microsoft.com/office/drawing/2014/main" id="{8AB02D57-74BD-4B38-94E0-EF2F291E09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10424367" y="122795"/>
              <a:ext cx="1644119" cy="1644119"/>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sp>
        <p:nvSpPr>
          <p:cNvPr id="5" name="TextBox 4">
            <a:extLst>
              <a:ext uri="{FF2B5EF4-FFF2-40B4-BE49-F238E27FC236}">
                <a16:creationId xmlns:a16="http://schemas.microsoft.com/office/drawing/2014/main" id="{AEC1A73E-BF54-868D-EDB0-E897B66C991E}"/>
              </a:ext>
            </a:extLst>
          </p:cNvPr>
          <p:cNvSpPr txBox="1"/>
          <p:nvPr/>
        </p:nvSpPr>
        <p:spPr>
          <a:xfrm>
            <a:off x="2374447" y="1516472"/>
            <a:ext cx="7917366"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i="1" dirty="0"/>
              <a:t>A comparison of Agile and Waterfall Development Approaches</a:t>
            </a:r>
          </a:p>
        </p:txBody>
      </p:sp>
      <p:sp>
        <p:nvSpPr>
          <p:cNvPr id="6" name="TextBox 5">
            <a:extLst>
              <a:ext uri="{FF2B5EF4-FFF2-40B4-BE49-F238E27FC236}">
                <a16:creationId xmlns:a16="http://schemas.microsoft.com/office/drawing/2014/main" id="{15996737-3CD0-3904-3ED8-842D9C3A7FF7}"/>
              </a:ext>
            </a:extLst>
          </p:cNvPr>
          <p:cNvSpPr txBox="1"/>
          <p:nvPr/>
        </p:nvSpPr>
        <p:spPr>
          <a:xfrm>
            <a:off x="2103066" y="2494312"/>
            <a:ext cx="8187591" cy="80021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800" dirty="0"/>
              <a:t>What is Agile? </a:t>
            </a:r>
            <a:endParaRPr lang="en-US" sz="2800"/>
          </a:p>
          <a:p>
            <a:endParaRPr lang="en-US" dirty="0"/>
          </a:p>
        </p:txBody>
      </p:sp>
      <p:sp>
        <p:nvSpPr>
          <p:cNvPr id="7" name="TextBox 6">
            <a:extLst>
              <a:ext uri="{FF2B5EF4-FFF2-40B4-BE49-F238E27FC236}">
                <a16:creationId xmlns:a16="http://schemas.microsoft.com/office/drawing/2014/main" id="{C3F55927-218F-A14D-BFFF-3C55C8EC8277}"/>
              </a:ext>
            </a:extLst>
          </p:cNvPr>
          <p:cNvSpPr txBox="1"/>
          <p:nvPr/>
        </p:nvSpPr>
        <p:spPr>
          <a:xfrm>
            <a:off x="2370593" y="3294472"/>
            <a:ext cx="7936703" cy="118989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t>Agile is a </a:t>
            </a:r>
            <a:r>
              <a:rPr lang="en-US"/>
              <a:t>flexible</a:t>
            </a:r>
            <a:r>
              <a:rPr lang="en-US" dirty="0"/>
              <a:t> and iterative approach to project management and software development that emphasizes collaboration, adaptability, and continuous improvement. It allows teams to deliver work in small, manageable increments while responding quickly to customer feedback</a:t>
            </a:r>
            <a:endParaRPr lang="en-US"/>
          </a:p>
        </p:txBody>
      </p:sp>
    </p:spTree>
    <p:extLst>
      <p:ext uri="{BB962C8B-B14F-4D97-AF65-F5344CB8AC3E}">
        <p14:creationId xmlns:p14="http://schemas.microsoft.com/office/powerpoint/2010/main" val="1098572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stretch>
            <a:fillRect t="-9000" b="-9000"/>
          </a:stretch>
        </a:blipFill>
        <a:effectLst/>
      </p:bgPr>
    </p:bg>
    <p:spTree>
      <p:nvGrpSpPr>
        <p:cNvPr id="1" name=""/>
        <p:cNvGrpSpPr/>
        <p:nvPr/>
      </p:nvGrpSpPr>
      <p:grpSpPr>
        <a:xfrm>
          <a:off x="0" y="0"/>
          <a:ext cx="0" cy="0"/>
          <a:chOff x="0" y="0"/>
          <a:chExt cx="0" cy="0"/>
        </a:xfrm>
      </p:grpSpPr>
      <p:sp>
        <p:nvSpPr>
          <p:cNvPr id="11" name="Color Fill">
            <a:extLst>
              <a:ext uri="{FF2B5EF4-FFF2-40B4-BE49-F238E27FC236}">
                <a16:creationId xmlns:a16="http://schemas.microsoft.com/office/drawing/2014/main" id="{4D6F41A4-BEE3-4935-9371-4ADEA67A22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lumMod val="75000"/>
              <a:lumOff val="25000"/>
              <a:alpha val="40000"/>
            </a:schemeClr>
          </a:solidFill>
          <a:ln w="9525" cap="flat">
            <a:noFill/>
            <a:prstDash val="solid"/>
            <a:miter/>
          </a:ln>
        </p:spPr>
        <p:txBody>
          <a:bodyPr rtlCol="0" anchor="ctr"/>
          <a:lstStyle/>
          <a:p>
            <a:endParaRPr lang="en-US">
              <a:solidFill>
                <a:schemeClr val="bg2">
                  <a:lumMod val="75000"/>
                  <a:lumOff val="25000"/>
                </a:schemeClr>
              </a:solidFill>
            </a:endParaRPr>
          </a:p>
        </p:txBody>
      </p:sp>
      <p:grpSp>
        <p:nvGrpSpPr>
          <p:cNvPr id="13" name="Group 12">
            <a:extLst>
              <a:ext uri="{FF2B5EF4-FFF2-40B4-BE49-F238E27FC236}">
                <a16:creationId xmlns:a16="http://schemas.microsoft.com/office/drawing/2014/main" id="{7726F010-956A-40BC-8A1F-8002DC729B4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351566" y="0"/>
            <a:ext cx="3840434" cy="6858000"/>
            <a:chOff x="8351565" y="0"/>
            <a:chExt cx="3840434" cy="6858000"/>
          </a:xfrm>
        </p:grpSpPr>
        <p:sp>
          <p:nvSpPr>
            <p:cNvPr id="14" name="Oval 13">
              <a:extLst>
                <a:ext uri="{FF2B5EF4-FFF2-40B4-BE49-F238E27FC236}">
                  <a16:creationId xmlns:a16="http://schemas.microsoft.com/office/drawing/2014/main" id="{D386E468-0048-46C4-ADDD-FBE7A6AE9F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260165" y="519204"/>
              <a:ext cx="474635" cy="47463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5" name="Freeform: Shape 14">
              <a:extLst>
                <a:ext uri="{FF2B5EF4-FFF2-40B4-BE49-F238E27FC236}">
                  <a16:creationId xmlns:a16="http://schemas.microsoft.com/office/drawing/2014/main" id="{C5B35ED4-0C31-4C8C-A45E-6A3EDEAB28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5871" y="0"/>
              <a:ext cx="2955657" cy="679194"/>
            </a:xfrm>
            <a:custGeom>
              <a:avLst/>
              <a:gdLst>
                <a:gd name="connsiteX0" fmla="*/ 0 w 2955657"/>
                <a:gd name="connsiteY0" fmla="*/ 0 h 679194"/>
                <a:gd name="connsiteX1" fmla="*/ 2955657 w 2955657"/>
                <a:gd name="connsiteY1" fmla="*/ 0 h 679194"/>
                <a:gd name="connsiteX2" fmla="*/ 2892839 w 2955657"/>
                <a:gd name="connsiteY2" fmla="*/ 84007 h 679194"/>
                <a:gd name="connsiteX3" fmla="*/ 1630760 w 2955657"/>
                <a:gd name="connsiteY3" fmla="*/ 679194 h 679194"/>
                <a:gd name="connsiteX4" fmla="*/ 0 w 2955657"/>
                <a:gd name="connsiteY4" fmla="*/ 679194 h 6791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55657" h="679194">
                  <a:moveTo>
                    <a:pt x="0" y="0"/>
                  </a:moveTo>
                  <a:lnTo>
                    <a:pt x="2955657" y="0"/>
                  </a:lnTo>
                  <a:lnTo>
                    <a:pt x="2892839" y="84007"/>
                  </a:lnTo>
                  <a:cubicBezTo>
                    <a:pt x="2592855" y="447504"/>
                    <a:pt x="2138868" y="679194"/>
                    <a:pt x="1630760" y="679194"/>
                  </a:cubicBezTo>
                  <a:lnTo>
                    <a:pt x="0" y="679194"/>
                  </a:lnTo>
                  <a:close/>
                </a:path>
              </a:pathLst>
            </a:custGeom>
            <a:solidFill>
              <a:schemeClr val="accent1">
                <a:lumMod val="60000"/>
                <a:lumOff val="40000"/>
                <a:alpha val="60000"/>
              </a:schemeClr>
            </a:solidFill>
            <a:ln w="9331" cap="flat">
              <a:noFill/>
              <a:prstDash val="solid"/>
              <a:miter/>
            </a:ln>
          </p:spPr>
          <p:txBody>
            <a:bodyPr rtlCol="0" anchor="ctr"/>
            <a:lstStyle/>
            <a:p>
              <a:pPr lvl="0"/>
              <a:endParaRPr lang="en-US"/>
            </a:p>
          </p:txBody>
        </p:sp>
        <p:sp>
          <p:nvSpPr>
            <p:cNvPr id="16" name="Freeform: Shape 15">
              <a:extLst>
                <a:ext uri="{FF2B5EF4-FFF2-40B4-BE49-F238E27FC236}">
                  <a16:creationId xmlns:a16="http://schemas.microsoft.com/office/drawing/2014/main" id="{B40A1EF3-FA93-48F4-9F82-BC0C796357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51565" y="4121414"/>
              <a:ext cx="3266317" cy="2736586"/>
            </a:xfrm>
            <a:custGeom>
              <a:avLst/>
              <a:gdLst>
                <a:gd name="connsiteX0" fmla="*/ 1635557 w 3266317"/>
                <a:gd name="connsiteY0" fmla="*/ 0 h 2736586"/>
                <a:gd name="connsiteX1" fmla="*/ 3266317 w 3266317"/>
                <a:gd name="connsiteY1" fmla="*/ 0 h 2736586"/>
                <a:gd name="connsiteX2" fmla="*/ 3266317 w 3266317"/>
                <a:gd name="connsiteY2" fmla="*/ 1630760 h 2736586"/>
                <a:gd name="connsiteX3" fmla="*/ 2892838 w 3266317"/>
                <a:gd name="connsiteY3" fmla="*/ 2671131 h 2736586"/>
                <a:gd name="connsiteX4" fmla="*/ 2833348 w 3266317"/>
                <a:gd name="connsiteY4" fmla="*/ 2736586 h 2736586"/>
                <a:gd name="connsiteX5" fmla="*/ 0 w 3266317"/>
                <a:gd name="connsiteY5" fmla="*/ 2736586 h 2736586"/>
                <a:gd name="connsiteX6" fmla="*/ 0 w 3266317"/>
                <a:gd name="connsiteY6" fmla="*/ 1635558 h 2736586"/>
                <a:gd name="connsiteX7" fmla="*/ 1635557 w 3266317"/>
                <a:gd name="connsiteY7" fmla="*/ 0 h 2736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66317" h="2736586">
                  <a:moveTo>
                    <a:pt x="1635557" y="0"/>
                  </a:moveTo>
                  <a:lnTo>
                    <a:pt x="3266317" y="0"/>
                  </a:lnTo>
                  <a:lnTo>
                    <a:pt x="3266317" y="1630760"/>
                  </a:lnTo>
                  <a:cubicBezTo>
                    <a:pt x="3266317" y="2025955"/>
                    <a:pt x="3126159" y="2388411"/>
                    <a:pt x="2892838" y="2671131"/>
                  </a:cubicBezTo>
                  <a:lnTo>
                    <a:pt x="2833348" y="2736586"/>
                  </a:lnTo>
                  <a:lnTo>
                    <a:pt x="0" y="2736586"/>
                  </a:lnTo>
                  <a:lnTo>
                    <a:pt x="0" y="1635558"/>
                  </a:lnTo>
                  <a:cubicBezTo>
                    <a:pt x="0" y="732255"/>
                    <a:pt x="732254" y="0"/>
                    <a:pt x="1635557" y="0"/>
                  </a:cubicBezTo>
                  <a:close/>
                </a:path>
              </a:pathLst>
            </a:custGeom>
            <a:solidFill>
              <a:schemeClr val="accent1">
                <a:lumMod val="60000"/>
                <a:lumOff val="40000"/>
                <a:alpha val="60000"/>
              </a:schemeClr>
            </a:solidFill>
            <a:ln w="9331" cap="flat">
              <a:noFill/>
              <a:prstDash val="solid"/>
              <a:miter/>
            </a:ln>
          </p:spPr>
          <p:txBody>
            <a:bodyPr rtlCol="0" anchor="ctr"/>
            <a:lstStyle/>
            <a:p>
              <a:pPr lvl="0"/>
              <a:endParaRPr lang="en-US"/>
            </a:p>
          </p:txBody>
        </p:sp>
        <p:sp>
          <p:nvSpPr>
            <p:cNvPr id="17" name="Freeform: Shape 16">
              <a:extLst>
                <a:ext uri="{FF2B5EF4-FFF2-40B4-BE49-F238E27FC236}">
                  <a16:creationId xmlns:a16="http://schemas.microsoft.com/office/drawing/2014/main" id="{A985F09D-6969-44D0-B04F-4EDE0FEDAF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755674" y="3386384"/>
              <a:ext cx="436325" cy="1309674"/>
            </a:xfrm>
            <a:custGeom>
              <a:avLst/>
              <a:gdLst>
                <a:gd name="connsiteX0" fmla="*/ 470325 w 477612"/>
                <a:gd name="connsiteY0" fmla="*/ 0 h 1433600"/>
                <a:gd name="connsiteX1" fmla="*/ 475607 w 477612"/>
                <a:gd name="connsiteY1" fmla="*/ 3701 h 1433600"/>
                <a:gd name="connsiteX2" fmla="*/ 477612 w 477612"/>
                <a:gd name="connsiteY2" fmla="*/ 5160 h 1433600"/>
                <a:gd name="connsiteX3" fmla="*/ 477612 w 477612"/>
                <a:gd name="connsiteY3" fmla="*/ 1428441 h 1433600"/>
                <a:gd name="connsiteX4" fmla="*/ 475607 w 477612"/>
                <a:gd name="connsiteY4" fmla="*/ 1429900 h 1433600"/>
                <a:gd name="connsiteX5" fmla="*/ 470325 w 477612"/>
                <a:gd name="connsiteY5" fmla="*/ 1433600 h 1433600"/>
                <a:gd name="connsiteX6" fmla="*/ 0 w 477612"/>
                <a:gd name="connsiteY6" fmla="*/ 716800 h 1433600"/>
                <a:gd name="connsiteX7" fmla="*/ 470325 w 477612"/>
                <a:gd name="connsiteY7" fmla="*/ 0 h 143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7612" h="1433600">
                  <a:moveTo>
                    <a:pt x="470325" y="0"/>
                  </a:moveTo>
                  <a:cubicBezTo>
                    <a:pt x="470325" y="0"/>
                    <a:pt x="472162" y="1254"/>
                    <a:pt x="475607" y="3701"/>
                  </a:cubicBezTo>
                  <a:lnTo>
                    <a:pt x="477612" y="5160"/>
                  </a:lnTo>
                  <a:lnTo>
                    <a:pt x="477612" y="1428441"/>
                  </a:lnTo>
                  <a:lnTo>
                    <a:pt x="475607" y="1429900"/>
                  </a:lnTo>
                  <a:cubicBezTo>
                    <a:pt x="472162" y="1432347"/>
                    <a:pt x="470325" y="1433600"/>
                    <a:pt x="470325" y="1433600"/>
                  </a:cubicBezTo>
                  <a:cubicBezTo>
                    <a:pt x="470325" y="1433600"/>
                    <a:pt x="0" y="1112672"/>
                    <a:pt x="0" y="716800"/>
                  </a:cubicBezTo>
                  <a:cubicBezTo>
                    <a:pt x="0" y="320929"/>
                    <a:pt x="470325" y="0"/>
                    <a:pt x="470325" y="0"/>
                  </a:cubicBezTo>
                  <a:close/>
                </a:path>
              </a:pathLst>
            </a:custGeom>
            <a:pattFill prst="pct5">
              <a:fgClr>
                <a:schemeClr val="accent4">
                  <a:lumMod val="20000"/>
                  <a:lumOff val="80000"/>
                </a:schemeClr>
              </a:fgClr>
              <a:bgClr>
                <a:schemeClr val="accent4">
                  <a:lumMod val="60000"/>
                  <a:lumOff val="40000"/>
                </a:schemeClr>
              </a:bgClr>
            </a:pattFill>
            <a:ln w="9525" cap="flat">
              <a:noFill/>
              <a:prstDash val="solid"/>
              <a:miter/>
            </a:ln>
          </p:spPr>
          <p:txBody>
            <a:bodyPr rtlCol="0" anchor="ctr"/>
            <a:lstStyle/>
            <a:p>
              <a:pPr lvl="0"/>
              <a:endParaRPr lang="en-US"/>
            </a:p>
          </p:txBody>
        </p:sp>
        <p:sp>
          <p:nvSpPr>
            <p:cNvPr id="18" name="Graphic 9">
              <a:extLst>
                <a:ext uri="{FF2B5EF4-FFF2-40B4-BE49-F238E27FC236}">
                  <a16:creationId xmlns:a16="http://schemas.microsoft.com/office/drawing/2014/main" id="{003913A0-A3C0-4ED8-8920-318068FBC4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5870" y="791588"/>
              <a:ext cx="3232012" cy="3232012"/>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p>
              <a:pPr lvl="0"/>
              <a:endParaRPr lang="en-US"/>
            </a:p>
          </p:txBody>
        </p:sp>
      </p:grpSp>
      <p:sp>
        <p:nvSpPr>
          <p:cNvPr id="20" name="Texture">
            <a:extLst>
              <a:ext uri="{FF2B5EF4-FFF2-40B4-BE49-F238E27FC236}">
                <a16:creationId xmlns:a16="http://schemas.microsoft.com/office/drawing/2014/main" id="{7FE1D329-7CB2-4DF5-B0C0-36DD19EBC6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blipFill dpi="0" rotWithShape="1">
            <a:blip r:embed="rId3">
              <a:alphaModFix amt="6000"/>
            </a:blip>
            <a:srcRect/>
            <a:tile tx="0" ty="0" sx="100000" sy="100000" flip="none" algn="tl"/>
          </a:blipFill>
          <a:ln w="9525" cap="flat">
            <a:noFill/>
            <a:prstDash val="solid"/>
            <a:miter/>
          </a:ln>
        </p:spPr>
        <p:txBody>
          <a:bodyPr rtlCol="0" anchor="ctr"/>
          <a:lstStyle/>
          <a:p>
            <a:endParaRPr lang="en-US"/>
          </a:p>
        </p:txBody>
      </p:sp>
      <p:sp>
        <p:nvSpPr>
          <p:cNvPr id="22" name="Background Fill">
            <a:extLst>
              <a:ext uri="{FF2B5EF4-FFF2-40B4-BE49-F238E27FC236}">
                <a16:creationId xmlns:a16="http://schemas.microsoft.com/office/drawing/2014/main" id="{B6D694DB-A3FC-4F14-A225-17BEBA4416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w="9525" cap="flat">
            <a:noFill/>
            <a:prstDash val="solid"/>
            <a:miter/>
          </a:ln>
        </p:spPr>
        <p:txBody>
          <a:bodyPr rtlCol="0" anchor="ctr"/>
          <a:lstStyle/>
          <a:p>
            <a:endParaRPr lang="en-US">
              <a:solidFill>
                <a:schemeClr val="tx1"/>
              </a:solidFill>
            </a:endParaRPr>
          </a:p>
        </p:txBody>
      </p:sp>
      <p:sp useBgFill="1">
        <p:nvSpPr>
          <p:cNvPr id="9" name="Rectangle 8">
            <a:extLst>
              <a:ext uri="{FF2B5EF4-FFF2-40B4-BE49-F238E27FC236}">
                <a16:creationId xmlns:a16="http://schemas.microsoft.com/office/drawing/2014/main" id="{0F358BAA-9C8A-4E17-BAD8-32FD6FFEA7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9525" cap="flat">
            <a:noFill/>
            <a:prstDash val="solid"/>
            <a:miter/>
          </a:ln>
        </p:spPr>
        <p:txBody>
          <a:bodyPr rtlCol="0" anchor="ctr"/>
          <a:lstStyle/>
          <a:p>
            <a:endParaRPr lang="en-US">
              <a:solidFill>
                <a:schemeClr val="tx1"/>
              </a:solidFill>
            </a:endParaRPr>
          </a:p>
        </p:txBody>
      </p:sp>
      <p:sp>
        <p:nvSpPr>
          <p:cNvPr id="24" name="Rectangle 23">
            <a:extLst>
              <a:ext uri="{FF2B5EF4-FFF2-40B4-BE49-F238E27FC236}">
                <a16:creationId xmlns:a16="http://schemas.microsoft.com/office/drawing/2014/main" id="{6233B4D5-2565-4CC0-A9B1-C9EA9E9DE3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89239" y="-389238"/>
            <a:ext cx="6858000" cy="7636476"/>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DFE1B0D-440D-BE0F-26DF-1F6DA747CFA8}"/>
              </a:ext>
            </a:extLst>
          </p:cNvPr>
          <p:cNvSpPr>
            <a:spLocks noGrp="1"/>
          </p:cNvSpPr>
          <p:nvPr>
            <p:ph type="title"/>
          </p:nvPr>
        </p:nvSpPr>
        <p:spPr>
          <a:xfrm>
            <a:off x="1373060" y="539485"/>
            <a:ext cx="9174481" cy="764540"/>
          </a:xfrm>
        </p:spPr>
        <p:txBody>
          <a:bodyPr vert="horz" lIns="91440" tIns="45720" rIns="91440" bIns="45720" rtlCol="0" anchor="b">
            <a:normAutofit fontScale="90000"/>
          </a:bodyPr>
          <a:lstStyle/>
          <a:p>
            <a:r>
              <a:rPr lang="en-US" sz="5400">
                <a:solidFill>
                  <a:srgbClr val="FFFFFF"/>
                </a:solidFill>
              </a:rPr>
              <a:t>Agile Phases and What They Do</a:t>
            </a:r>
          </a:p>
        </p:txBody>
      </p:sp>
      <p:sp>
        <p:nvSpPr>
          <p:cNvPr id="3" name="TextBox 2">
            <a:extLst>
              <a:ext uri="{FF2B5EF4-FFF2-40B4-BE49-F238E27FC236}">
                <a16:creationId xmlns:a16="http://schemas.microsoft.com/office/drawing/2014/main" id="{7B8FFA34-4517-AC05-28C7-3C3375A080B1}"/>
              </a:ext>
            </a:extLst>
          </p:cNvPr>
          <p:cNvSpPr txBox="1"/>
          <p:nvPr/>
        </p:nvSpPr>
        <p:spPr>
          <a:xfrm>
            <a:off x="374767" y="1450790"/>
            <a:ext cx="11437289" cy="489364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t>Concept: Identify the business needs and define the project</a:t>
            </a:r>
          </a:p>
          <a:p>
            <a:endParaRPr lang="en-US" sz="2400" dirty="0"/>
          </a:p>
          <a:p>
            <a:r>
              <a:rPr lang="en-US" sz="2400" dirty="0"/>
              <a:t>Inception: Make the team, establish initial requirements and plan your first iteration</a:t>
            </a:r>
          </a:p>
          <a:p>
            <a:endParaRPr lang="en-US" sz="2400" dirty="0"/>
          </a:p>
          <a:p>
            <a:r>
              <a:rPr lang="en-US" sz="2400" dirty="0"/>
              <a:t>Iteration: Develop and test features in short cycles, integrate feedback and make continuous improvements</a:t>
            </a:r>
          </a:p>
          <a:p>
            <a:endParaRPr lang="en-US" sz="2400" dirty="0"/>
          </a:p>
          <a:p>
            <a:r>
              <a:rPr lang="en-US" sz="2400" dirty="0"/>
              <a:t>Release: Launch a working product to users and gather feedback</a:t>
            </a:r>
          </a:p>
          <a:p>
            <a:endParaRPr lang="en-US" sz="2400" dirty="0"/>
          </a:p>
          <a:p>
            <a:r>
              <a:rPr lang="en-US" sz="2400" dirty="0"/>
              <a:t>Maintenance: Handle bugs, update features based on user feedback and ensure continued functions</a:t>
            </a:r>
          </a:p>
          <a:p>
            <a:endParaRPr lang="en-US" sz="2400" dirty="0"/>
          </a:p>
          <a:p>
            <a:r>
              <a:rPr lang="en-US" sz="2400" dirty="0"/>
              <a:t>Retirement: Phase out product or transition to a new product</a:t>
            </a:r>
          </a:p>
        </p:txBody>
      </p:sp>
    </p:spTree>
    <p:extLst>
      <p:ext uri="{BB962C8B-B14F-4D97-AF65-F5344CB8AC3E}">
        <p14:creationId xmlns:p14="http://schemas.microsoft.com/office/powerpoint/2010/main" val="481845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t="-30000" b="-30000"/>
          </a:stretch>
        </a:blip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F358BAA-9C8A-4E17-BAD8-32FD6FFEA7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9525" cap="flat">
            <a:noFill/>
            <a:prstDash val="solid"/>
            <a:miter/>
          </a:ln>
        </p:spPr>
        <p:txBody>
          <a:bodyPr rtlCol="0" anchor="ctr"/>
          <a:lstStyle/>
          <a:p>
            <a:endParaRPr lang="en-US">
              <a:solidFill>
                <a:schemeClr val="tx1"/>
              </a:solidFill>
            </a:endParaRPr>
          </a:p>
        </p:txBody>
      </p:sp>
      <p:sp>
        <p:nvSpPr>
          <p:cNvPr id="12" name="Color Fill">
            <a:extLst>
              <a:ext uri="{FF2B5EF4-FFF2-40B4-BE49-F238E27FC236}">
                <a16:creationId xmlns:a16="http://schemas.microsoft.com/office/drawing/2014/main" id="{4D6F41A4-BEE3-4935-9371-4ADEA67A22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lumMod val="75000"/>
              <a:lumOff val="25000"/>
              <a:alpha val="40000"/>
            </a:schemeClr>
          </a:solidFill>
          <a:ln w="9525" cap="flat">
            <a:noFill/>
            <a:prstDash val="solid"/>
            <a:miter/>
          </a:ln>
        </p:spPr>
        <p:txBody>
          <a:bodyPr rtlCol="0" anchor="ctr"/>
          <a:lstStyle/>
          <a:p>
            <a:endParaRPr lang="en-US">
              <a:solidFill>
                <a:schemeClr val="bg2">
                  <a:lumMod val="75000"/>
                  <a:lumOff val="25000"/>
                </a:schemeClr>
              </a:solidFill>
            </a:endParaRPr>
          </a:p>
        </p:txBody>
      </p:sp>
      <p:grpSp>
        <p:nvGrpSpPr>
          <p:cNvPr id="14" name="Group 13">
            <a:extLst>
              <a:ext uri="{FF2B5EF4-FFF2-40B4-BE49-F238E27FC236}">
                <a16:creationId xmlns:a16="http://schemas.microsoft.com/office/drawing/2014/main" id="{7726F010-956A-40BC-8A1F-8002DC729B4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351566" y="0"/>
            <a:ext cx="3840434" cy="6858000"/>
            <a:chOff x="8351565" y="0"/>
            <a:chExt cx="3840434" cy="6858000"/>
          </a:xfrm>
        </p:grpSpPr>
        <p:sp>
          <p:nvSpPr>
            <p:cNvPr id="15" name="Oval 14">
              <a:extLst>
                <a:ext uri="{FF2B5EF4-FFF2-40B4-BE49-F238E27FC236}">
                  <a16:creationId xmlns:a16="http://schemas.microsoft.com/office/drawing/2014/main" id="{D386E468-0048-46C4-ADDD-FBE7A6AE9F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260165" y="519204"/>
              <a:ext cx="474635" cy="47463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6" name="Freeform: Shape 15">
              <a:extLst>
                <a:ext uri="{FF2B5EF4-FFF2-40B4-BE49-F238E27FC236}">
                  <a16:creationId xmlns:a16="http://schemas.microsoft.com/office/drawing/2014/main" id="{C5B35ED4-0C31-4C8C-A45E-6A3EDEAB28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5871" y="0"/>
              <a:ext cx="2955657" cy="679194"/>
            </a:xfrm>
            <a:custGeom>
              <a:avLst/>
              <a:gdLst>
                <a:gd name="connsiteX0" fmla="*/ 0 w 2955657"/>
                <a:gd name="connsiteY0" fmla="*/ 0 h 679194"/>
                <a:gd name="connsiteX1" fmla="*/ 2955657 w 2955657"/>
                <a:gd name="connsiteY1" fmla="*/ 0 h 679194"/>
                <a:gd name="connsiteX2" fmla="*/ 2892839 w 2955657"/>
                <a:gd name="connsiteY2" fmla="*/ 84007 h 679194"/>
                <a:gd name="connsiteX3" fmla="*/ 1630760 w 2955657"/>
                <a:gd name="connsiteY3" fmla="*/ 679194 h 679194"/>
                <a:gd name="connsiteX4" fmla="*/ 0 w 2955657"/>
                <a:gd name="connsiteY4" fmla="*/ 679194 h 6791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55657" h="679194">
                  <a:moveTo>
                    <a:pt x="0" y="0"/>
                  </a:moveTo>
                  <a:lnTo>
                    <a:pt x="2955657" y="0"/>
                  </a:lnTo>
                  <a:lnTo>
                    <a:pt x="2892839" y="84007"/>
                  </a:lnTo>
                  <a:cubicBezTo>
                    <a:pt x="2592855" y="447504"/>
                    <a:pt x="2138868" y="679194"/>
                    <a:pt x="1630760" y="679194"/>
                  </a:cubicBezTo>
                  <a:lnTo>
                    <a:pt x="0" y="679194"/>
                  </a:lnTo>
                  <a:close/>
                </a:path>
              </a:pathLst>
            </a:custGeom>
            <a:solidFill>
              <a:schemeClr val="accent1">
                <a:lumMod val="60000"/>
                <a:lumOff val="40000"/>
                <a:alpha val="60000"/>
              </a:schemeClr>
            </a:solidFill>
            <a:ln w="9331" cap="flat">
              <a:noFill/>
              <a:prstDash val="solid"/>
              <a:miter/>
            </a:ln>
          </p:spPr>
          <p:txBody>
            <a:bodyPr rtlCol="0" anchor="ctr"/>
            <a:lstStyle/>
            <a:p>
              <a:pPr lvl="0"/>
              <a:endParaRPr lang="en-US"/>
            </a:p>
          </p:txBody>
        </p:sp>
        <p:sp>
          <p:nvSpPr>
            <p:cNvPr id="17" name="Freeform: Shape 16">
              <a:extLst>
                <a:ext uri="{FF2B5EF4-FFF2-40B4-BE49-F238E27FC236}">
                  <a16:creationId xmlns:a16="http://schemas.microsoft.com/office/drawing/2014/main" id="{B40A1EF3-FA93-48F4-9F82-BC0C796357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51565" y="4121414"/>
              <a:ext cx="3266317" cy="2736586"/>
            </a:xfrm>
            <a:custGeom>
              <a:avLst/>
              <a:gdLst>
                <a:gd name="connsiteX0" fmla="*/ 1635557 w 3266317"/>
                <a:gd name="connsiteY0" fmla="*/ 0 h 2736586"/>
                <a:gd name="connsiteX1" fmla="*/ 3266317 w 3266317"/>
                <a:gd name="connsiteY1" fmla="*/ 0 h 2736586"/>
                <a:gd name="connsiteX2" fmla="*/ 3266317 w 3266317"/>
                <a:gd name="connsiteY2" fmla="*/ 1630760 h 2736586"/>
                <a:gd name="connsiteX3" fmla="*/ 2892838 w 3266317"/>
                <a:gd name="connsiteY3" fmla="*/ 2671131 h 2736586"/>
                <a:gd name="connsiteX4" fmla="*/ 2833348 w 3266317"/>
                <a:gd name="connsiteY4" fmla="*/ 2736586 h 2736586"/>
                <a:gd name="connsiteX5" fmla="*/ 0 w 3266317"/>
                <a:gd name="connsiteY5" fmla="*/ 2736586 h 2736586"/>
                <a:gd name="connsiteX6" fmla="*/ 0 w 3266317"/>
                <a:gd name="connsiteY6" fmla="*/ 1635558 h 2736586"/>
                <a:gd name="connsiteX7" fmla="*/ 1635557 w 3266317"/>
                <a:gd name="connsiteY7" fmla="*/ 0 h 2736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66317" h="2736586">
                  <a:moveTo>
                    <a:pt x="1635557" y="0"/>
                  </a:moveTo>
                  <a:lnTo>
                    <a:pt x="3266317" y="0"/>
                  </a:lnTo>
                  <a:lnTo>
                    <a:pt x="3266317" y="1630760"/>
                  </a:lnTo>
                  <a:cubicBezTo>
                    <a:pt x="3266317" y="2025955"/>
                    <a:pt x="3126159" y="2388411"/>
                    <a:pt x="2892838" y="2671131"/>
                  </a:cubicBezTo>
                  <a:lnTo>
                    <a:pt x="2833348" y="2736586"/>
                  </a:lnTo>
                  <a:lnTo>
                    <a:pt x="0" y="2736586"/>
                  </a:lnTo>
                  <a:lnTo>
                    <a:pt x="0" y="1635558"/>
                  </a:lnTo>
                  <a:cubicBezTo>
                    <a:pt x="0" y="732255"/>
                    <a:pt x="732254" y="0"/>
                    <a:pt x="1635557" y="0"/>
                  </a:cubicBezTo>
                  <a:close/>
                </a:path>
              </a:pathLst>
            </a:custGeom>
            <a:solidFill>
              <a:schemeClr val="accent1">
                <a:lumMod val="60000"/>
                <a:lumOff val="40000"/>
                <a:alpha val="60000"/>
              </a:schemeClr>
            </a:solidFill>
            <a:ln w="9331" cap="flat">
              <a:noFill/>
              <a:prstDash val="solid"/>
              <a:miter/>
            </a:ln>
          </p:spPr>
          <p:txBody>
            <a:bodyPr rtlCol="0" anchor="ctr"/>
            <a:lstStyle/>
            <a:p>
              <a:pPr lvl="0"/>
              <a:endParaRPr lang="en-US"/>
            </a:p>
          </p:txBody>
        </p:sp>
        <p:sp>
          <p:nvSpPr>
            <p:cNvPr id="18" name="Freeform: Shape 17">
              <a:extLst>
                <a:ext uri="{FF2B5EF4-FFF2-40B4-BE49-F238E27FC236}">
                  <a16:creationId xmlns:a16="http://schemas.microsoft.com/office/drawing/2014/main" id="{A985F09D-6969-44D0-B04F-4EDE0FEDAF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755674" y="3386384"/>
              <a:ext cx="436325" cy="1309674"/>
            </a:xfrm>
            <a:custGeom>
              <a:avLst/>
              <a:gdLst>
                <a:gd name="connsiteX0" fmla="*/ 470325 w 477612"/>
                <a:gd name="connsiteY0" fmla="*/ 0 h 1433600"/>
                <a:gd name="connsiteX1" fmla="*/ 475607 w 477612"/>
                <a:gd name="connsiteY1" fmla="*/ 3701 h 1433600"/>
                <a:gd name="connsiteX2" fmla="*/ 477612 w 477612"/>
                <a:gd name="connsiteY2" fmla="*/ 5160 h 1433600"/>
                <a:gd name="connsiteX3" fmla="*/ 477612 w 477612"/>
                <a:gd name="connsiteY3" fmla="*/ 1428441 h 1433600"/>
                <a:gd name="connsiteX4" fmla="*/ 475607 w 477612"/>
                <a:gd name="connsiteY4" fmla="*/ 1429900 h 1433600"/>
                <a:gd name="connsiteX5" fmla="*/ 470325 w 477612"/>
                <a:gd name="connsiteY5" fmla="*/ 1433600 h 1433600"/>
                <a:gd name="connsiteX6" fmla="*/ 0 w 477612"/>
                <a:gd name="connsiteY6" fmla="*/ 716800 h 1433600"/>
                <a:gd name="connsiteX7" fmla="*/ 470325 w 477612"/>
                <a:gd name="connsiteY7" fmla="*/ 0 h 143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7612" h="1433600">
                  <a:moveTo>
                    <a:pt x="470325" y="0"/>
                  </a:moveTo>
                  <a:cubicBezTo>
                    <a:pt x="470325" y="0"/>
                    <a:pt x="472162" y="1254"/>
                    <a:pt x="475607" y="3701"/>
                  </a:cubicBezTo>
                  <a:lnTo>
                    <a:pt x="477612" y="5160"/>
                  </a:lnTo>
                  <a:lnTo>
                    <a:pt x="477612" y="1428441"/>
                  </a:lnTo>
                  <a:lnTo>
                    <a:pt x="475607" y="1429900"/>
                  </a:lnTo>
                  <a:cubicBezTo>
                    <a:pt x="472162" y="1432347"/>
                    <a:pt x="470325" y="1433600"/>
                    <a:pt x="470325" y="1433600"/>
                  </a:cubicBezTo>
                  <a:cubicBezTo>
                    <a:pt x="470325" y="1433600"/>
                    <a:pt x="0" y="1112672"/>
                    <a:pt x="0" y="716800"/>
                  </a:cubicBezTo>
                  <a:cubicBezTo>
                    <a:pt x="0" y="320929"/>
                    <a:pt x="470325" y="0"/>
                    <a:pt x="470325" y="0"/>
                  </a:cubicBezTo>
                  <a:close/>
                </a:path>
              </a:pathLst>
            </a:custGeom>
            <a:pattFill prst="pct5">
              <a:fgClr>
                <a:schemeClr val="accent4">
                  <a:lumMod val="20000"/>
                  <a:lumOff val="80000"/>
                </a:schemeClr>
              </a:fgClr>
              <a:bgClr>
                <a:schemeClr val="accent4">
                  <a:lumMod val="60000"/>
                  <a:lumOff val="40000"/>
                </a:schemeClr>
              </a:bgClr>
            </a:pattFill>
            <a:ln w="9525" cap="flat">
              <a:noFill/>
              <a:prstDash val="solid"/>
              <a:miter/>
            </a:ln>
          </p:spPr>
          <p:txBody>
            <a:bodyPr rtlCol="0" anchor="ctr"/>
            <a:lstStyle/>
            <a:p>
              <a:pPr lvl="0"/>
              <a:endParaRPr lang="en-US"/>
            </a:p>
          </p:txBody>
        </p:sp>
        <p:sp>
          <p:nvSpPr>
            <p:cNvPr id="19" name="Graphic 9">
              <a:extLst>
                <a:ext uri="{FF2B5EF4-FFF2-40B4-BE49-F238E27FC236}">
                  <a16:creationId xmlns:a16="http://schemas.microsoft.com/office/drawing/2014/main" id="{003913A0-A3C0-4ED8-8920-318068FBC4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5870" y="791588"/>
              <a:ext cx="3232012" cy="3232012"/>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p>
              <a:pPr lvl="0"/>
              <a:endParaRPr lang="en-US"/>
            </a:p>
          </p:txBody>
        </p:sp>
      </p:grpSp>
      <p:sp>
        <p:nvSpPr>
          <p:cNvPr id="21" name="Texture">
            <a:extLst>
              <a:ext uri="{FF2B5EF4-FFF2-40B4-BE49-F238E27FC236}">
                <a16:creationId xmlns:a16="http://schemas.microsoft.com/office/drawing/2014/main" id="{7FE1D329-7CB2-4DF5-B0C0-36DD19EBC6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blipFill dpi="0" rotWithShape="1">
            <a:blip r:embed="rId3">
              <a:alphaModFix amt="6000"/>
            </a:blip>
            <a:srcRect/>
            <a:tile tx="0" ty="0" sx="100000" sy="100000" flip="none" algn="tl"/>
          </a:blipFill>
          <a:ln w="9525" cap="flat">
            <a:noFill/>
            <a:prstDash val="solid"/>
            <a:miter/>
          </a:ln>
        </p:spPr>
        <p:txBody>
          <a:bodyPr rtlCol="0" anchor="ctr"/>
          <a:lstStyle/>
          <a:p>
            <a:endParaRPr lang="en-US"/>
          </a:p>
        </p:txBody>
      </p:sp>
      <p:sp useBgFill="1">
        <p:nvSpPr>
          <p:cNvPr id="23" name="Background Fill">
            <a:extLst>
              <a:ext uri="{FF2B5EF4-FFF2-40B4-BE49-F238E27FC236}">
                <a16:creationId xmlns:a16="http://schemas.microsoft.com/office/drawing/2014/main" id="{A7971386-B2B0-4A38-8D3B-8CF23AAA61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9525" cap="flat">
            <a:noFill/>
            <a:prstDash val="solid"/>
            <a:miter/>
          </a:ln>
        </p:spPr>
        <p:txBody>
          <a:bodyPr rtlCol="0" anchor="ctr"/>
          <a:lstStyle/>
          <a:p>
            <a:endParaRPr lang="en-US">
              <a:solidFill>
                <a:schemeClr val="tx1"/>
              </a:solidFill>
            </a:endParaRPr>
          </a:p>
        </p:txBody>
      </p:sp>
      <p:sp>
        <p:nvSpPr>
          <p:cNvPr id="25" name="Color Fill">
            <a:extLst>
              <a:ext uri="{FF2B5EF4-FFF2-40B4-BE49-F238E27FC236}">
                <a16:creationId xmlns:a16="http://schemas.microsoft.com/office/drawing/2014/main" id="{06FDC3C5-8431-45BA-A6F9-CFFCB567E5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lumMod val="75000"/>
              <a:lumOff val="25000"/>
              <a:alpha val="40000"/>
            </a:schemeClr>
          </a:solidFill>
          <a:ln w="9525" cap="flat">
            <a:noFill/>
            <a:prstDash val="solid"/>
            <a:miter/>
          </a:ln>
        </p:spPr>
        <p:txBody>
          <a:bodyPr rtlCol="0" anchor="ctr"/>
          <a:lstStyle/>
          <a:p>
            <a:endParaRPr lang="en-US">
              <a:solidFill>
                <a:schemeClr val="bg2">
                  <a:lumMod val="75000"/>
                  <a:lumOff val="25000"/>
                </a:schemeClr>
              </a:solidFill>
            </a:endParaRPr>
          </a:p>
        </p:txBody>
      </p:sp>
      <p:grpSp>
        <p:nvGrpSpPr>
          <p:cNvPr id="27" name="Group 26">
            <a:extLst>
              <a:ext uri="{FF2B5EF4-FFF2-40B4-BE49-F238E27FC236}">
                <a16:creationId xmlns:a16="http://schemas.microsoft.com/office/drawing/2014/main" id="{4F375F62-07E0-443B-9C48-A982359326C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739089" y="-3532"/>
            <a:ext cx="4449863" cy="6861532"/>
            <a:chOff x="7739089" y="-3532"/>
            <a:chExt cx="4449863" cy="6861532"/>
          </a:xfrm>
        </p:grpSpPr>
        <p:sp>
          <p:nvSpPr>
            <p:cNvPr id="28" name="Freeform: Shape 27">
              <a:extLst>
                <a:ext uri="{FF2B5EF4-FFF2-40B4-BE49-F238E27FC236}">
                  <a16:creationId xmlns:a16="http://schemas.microsoft.com/office/drawing/2014/main" id="{CAD3DE53-A5DD-4681-A623-D2ABA4F58D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65951" y="1365822"/>
              <a:ext cx="819954" cy="995873"/>
            </a:xfrm>
            <a:custGeom>
              <a:avLst/>
              <a:gdLst>
                <a:gd name="connsiteX0" fmla="*/ 1087069 w 1119832"/>
                <a:gd name="connsiteY0" fmla="*/ 1138 h 1360088"/>
                <a:gd name="connsiteX1" fmla="*/ 1119832 w 1119832"/>
                <a:gd name="connsiteY1" fmla="*/ 3278 h 1360088"/>
                <a:gd name="connsiteX2" fmla="*/ 1119832 w 1119832"/>
                <a:gd name="connsiteY2" fmla="*/ 1097964 h 1360088"/>
                <a:gd name="connsiteX3" fmla="*/ 1109686 w 1119832"/>
                <a:gd name="connsiteY3" fmla="*/ 1109686 h 1360088"/>
                <a:gd name="connsiteX4" fmla="*/ 25249 w 1119832"/>
                <a:gd name="connsiteY4" fmla="*/ 1334840 h 1360088"/>
                <a:gd name="connsiteX5" fmla="*/ 250404 w 1119832"/>
                <a:gd name="connsiteY5" fmla="*/ 250404 h 1360088"/>
                <a:gd name="connsiteX6" fmla="*/ 1087069 w 1119832"/>
                <a:gd name="connsiteY6" fmla="*/ 1138 h 1360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9832" h="1360088">
                  <a:moveTo>
                    <a:pt x="1087069" y="1138"/>
                  </a:moveTo>
                  <a:lnTo>
                    <a:pt x="1119832" y="3278"/>
                  </a:lnTo>
                  <a:lnTo>
                    <a:pt x="1119832" y="1097964"/>
                  </a:lnTo>
                  <a:lnTo>
                    <a:pt x="1109686" y="1109686"/>
                  </a:lnTo>
                  <a:cubicBezTo>
                    <a:pt x="748058" y="1471314"/>
                    <a:pt x="25249" y="1334840"/>
                    <a:pt x="25249" y="1334840"/>
                  </a:cubicBezTo>
                  <a:cubicBezTo>
                    <a:pt x="25249" y="1334840"/>
                    <a:pt x="-111224" y="612032"/>
                    <a:pt x="250404" y="250404"/>
                  </a:cubicBezTo>
                  <a:cubicBezTo>
                    <a:pt x="476422" y="24386"/>
                    <a:pt x="843525" y="-7060"/>
                    <a:pt x="1087069" y="1138"/>
                  </a:cubicBezTo>
                  <a:close/>
                </a:path>
              </a:pathLst>
            </a:custGeom>
            <a:pattFill prst="pct5">
              <a:fgClr>
                <a:schemeClr val="accent1">
                  <a:lumMod val="75000"/>
                </a:schemeClr>
              </a:fgClr>
              <a:bgClr>
                <a:schemeClr val="accent1">
                  <a:lumMod val="50000"/>
                </a:schemeClr>
              </a:bgClr>
            </a:pattFill>
            <a:ln w="9525" cap="flat">
              <a:noFill/>
              <a:prstDash val="solid"/>
              <a:miter/>
            </a:ln>
          </p:spPr>
          <p:txBody>
            <a:bodyPr rtlCol="0" anchor="ctr"/>
            <a:lstStyle/>
            <a:p>
              <a:pPr lvl="0"/>
              <a:endParaRPr lang="en-US"/>
            </a:p>
          </p:txBody>
        </p:sp>
        <p:sp>
          <p:nvSpPr>
            <p:cNvPr id="29" name="Oval 28">
              <a:extLst>
                <a:ext uri="{FF2B5EF4-FFF2-40B4-BE49-F238E27FC236}">
                  <a16:creationId xmlns:a16="http://schemas.microsoft.com/office/drawing/2014/main" id="{0B180B35-C330-4CE0-8539-3298515440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07984" y="4121414"/>
              <a:ext cx="514757" cy="516940"/>
            </a:xfrm>
            <a:prstGeom prst="ellipse">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0" name="Freeform: Shape 29">
              <a:extLst>
                <a:ext uri="{FF2B5EF4-FFF2-40B4-BE49-F238E27FC236}">
                  <a16:creationId xmlns:a16="http://schemas.microsoft.com/office/drawing/2014/main" id="{50F4DE9E-8700-47A1-B979-37CF4E27F0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48375" y="4121414"/>
              <a:ext cx="3266317" cy="2736586"/>
            </a:xfrm>
            <a:custGeom>
              <a:avLst/>
              <a:gdLst>
                <a:gd name="connsiteX0" fmla="*/ 1635557 w 3266317"/>
                <a:gd name="connsiteY0" fmla="*/ 0 h 2736586"/>
                <a:gd name="connsiteX1" fmla="*/ 3266317 w 3266317"/>
                <a:gd name="connsiteY1" fmla="*/ 0 h 2736586"/>
                <a:gd name="connsiteX2" fmla="*/ 3266317 w 3266317"/>
                <a:gd name="connsiteY2" fmla="*/ 1630760 h 2736586"/>
                <a:gd name="connsiteX3" fmla="*/ 2892838 w 3266317"/>
                <a:gd name="connsiteY3" fmla="*/ 2671131 h 2736586"/>
                <a:gd name="connsiteX4" fmla="*/ 2833348 w 3266317"/>
                <a:gd name="connsiteY4" fmla="*/ 2736586 h 2736586"/>
                <a:gd name="connsiteX5" fmla="*/ 0 w 3266317"/>
                <a:gd name="connsiteY5" fmla="*/ 2736586 h 2736586"/>
                <a:gd name="connsiteX6" fmla="*/ 0 w 3266317"/>
                <a:gd name="connsiteY6" fmla="*/ 1635558 h 2736586"/>
                <a:gd name="connsiteX7" fmla="*/ 1635557 w 3266317"/>
                <a:gd name="connsiteY7" fmla="*/ 0 h 2736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66317" h="2736586">
                  <a:moveTo>
                    <a:pt x="1635557" y="0"/>
                  </a:moveTo>
                  <a:lnTo>
                    <a:pt x="3266317" y="0"/>
                  </a:lnTo>
                  <a:lnTo>
                    <a:pt x="3266317" y="1630760"/>
                  </a:lnTo>
                  <a:cubicBezTo>
                    <a:pt x="3266317" y="2025955"/>
                    <a:pt x="3126159" y="2388411"/>
                    <a:pt x="2892838" y="2671131"/>
                  </a:cubicBezTo>
                  <a:lnTo>
                    <a:pt x="2833348" y="2736586"/>
                  </a:lnTo>
                  <a:lnTo>
                    <a:pt x="0" y="2736586"/>
                  </a:lnTo>
                  <a:lnTo>
                    <a:pt x="0" y="1635558"/>
                  </a:lnTo>
                  <a:cubicBezTo>
                    <a:pt x="0" y="732255"/>
                    <a:pt x="732254" y="0"/>
                    <a:pt x="1635557" y="0"/>
                  </a:cubicBezTo>
                  <a:close/>
                </a:path>
              </a:pathLst>
            </a:custGeom>
            <a:solidFill>
              <a:schemeClr val="accent1">
                <a:lumMod val="60000"/>
                <a:lumOff val="40000"/>
                <a:alpha val="60000"/>
              </a:schemeClr>
            </a:solidFill>
            <a:ln w="9331" cap="flat">
              <a:noFill/>
              <a:prstDash val="solid"/>
              <a:miter/>
            </a:ln>
          </p:spPr>
          <p:txBody>
            <a:bodyPr rtlCol="0" anchor="ctr"/>
            <a:lstStyle/>
            <a:p>
              <a:pPr lvl="0"/>
              <a:endParaRPr lang="en-US"/>
            </a:p>
          </p:txBody>
        </p:sp>
        <p:sp>
          <p:nvSpPr>
            <p:cNvPr id="31" name="Freeform: Shape 30">
              <a:extLst>
                <a:ext uri="{FF2B5EF4-FFF2-40B4-BE49-F238E27FC236}">
                  <a16:creationId xmlns:a16="http://schemas.microsoft.com/office/drawing/2014/main" id="{8DA72DB4-0020-442C-A0F9-7320837E14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752627" y="3404614"/>
              <a:ext cx="436325" cy="1309674"/>
            </a:xfrm>
            <a:custGeom>
              <a:avLst/>
              <a:gdLst>
                <a:gd name="connsiteX0" fmla="*/ 470325 w 477612"/>
                <a:gd name="connsiteY0" fmla="*/ 0 h 1433600"/>
                <a:gd name="connsiteX1" fmla="*/ 475607 w 477612"/>
                <a:gd name="connsiteY1" fmla="*/ 3701 h 1433600"/>
                <a:gd name="connsiteX2" fmla="*/ 477612 w 477612"/>
                <a:gd name="connsiteY2" fmla="*/ 5160 h 1433600"/>
                <a:gd name="connsiteX3" fmla="*/ 477612 w 477612"/>
                <a:gd name="connsiteY3" fmla="*/ 1428441 h 1433600"/>
                <a:gd name="connsiteX4" fmla="*/ 475607 w 477612"/>
                <a:gd name="connsiteY4" fmla="*/ 1429900 h 1433600"/>
                <a:gd name="connsiteX5" fmla="*/ 470325 w 477612"/>
                <a:gd name="connsiteY5" fmla="*/ 1433600 h 1433600"/>
                <a:gd name="connsiteX6" fmla="*/ 0 w 477612"/>
                <a:gd name="connsiteY6" fmla="*/ 716800 h 1433600"/>
                <a:gd name="connsiteX7" fmla="*/ 470325 w 477612"/>
                <a:gd name="connsiteY7" fmla="*/ 0 h 143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7612" h="1433600">
                  <a:moveTo>
                    <a:pt x="470325" y="0"/>
                  </a:moveTo>
                  <a:cubicBezTo>
                    <a:pt x="470325" y="0"/>
                    <a:pt x="472162" y="1254"/>
                    <a:pt x="475607" y="3701"/>
                  </a:cubicBezTo>
                  <a:lnTo>
                    <a:pt x="477612" y="5160"/>
                  </a:lnTo>
                  <a:lnTo>
                    <a:pt x="477612" y="1428441"/>
                  </a:lnTo>
                  <a:lnTo>
                    <a:pt x="475607" y="1429900"/>
                  </a:lnTo>
                  <a:cubicBezTo>
                    <a:pt x="472162" y="1432347"/>
                    <a:pt x="470325" y="1433600"/>
                    <a:pt x="470325" y="1433600"/>
                  </a:cubicBezTo>
                  <a:cubicBezTo>
                    <a:pt x="470325" y="1433600"/>
                    <a:pt x="0" y="1112672"/>
                    <a:pt x="0" y="716800"/>
                  </a:cubicBezTo>
                  <a:cubicBezTo>
                    <a:pt x="0" y="320929"/>
                    <a:pt x="470325" y="0"/>
                    <a:pt x="470325" y="0"/>
                  </a:cubicBezTo>
                  <a:close/>
                </a:path>
              </a:pathLst>
            </a:custGeom>
            <a:pattFill prst="pct5">
              <a:fgClr>
                <a:schemeClr val="tx2">
                  <a:lumMod val="75000"/>
                  <a:lumOff val="25000"/>
                </a:schemeClr>
              </a:fgClr>
              <a:bgClr>
                <a:schemeClr val="accent1">
                  <a:lumMod val="60000"/>
                  <a:lumOff val="40000"/>
                </a:schemeClr>
              </a:bgClr>
            </a:pattFill>
            <a:ln w="9525" cap="flat">
              <a:noFill/>
              <a:prstDash val="solid"/>
              <a:miter/>
            </a:ln>
          </p:spPr>
          <p:txBody>
            <a:bodyPr wrap="square" rtlCol="0" anchor="ctr">
              <a:noAutofit/>
            </a:bodyPr>
            <a:lstStyle/>
            <a:p>
              <a:pPr lvl="0"/>
              <a:endParaRPr lang="en-US"/>
            </a:p>
          </p:txBody>
        </p:sp>
        <p:sp>
          <p:nvSpPr>
            <p:cNvPr id="32" name="Graphic 9">
              <a:extLst>
                <a:ext uri="{FF2B5EF4-FFF2-40B4-BE49-F238E27FC236}">
                  <a16:creationId xmlns:a16="http://schemas.microsoft.com/office/drawing/2014/main" id="{BC11E757-F50F-4F18-9F0D-6DF406191B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39089" y="-3532"/>
              <a:ext cx="3875603" cy="3875603"/>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solidFill>
              <a:schemeClr val="tx2">
                <a:lumMod val="25000"/>
                <a:lumOff val="75000"/>
                <a:alpha val="20000"/>
              </a:schemeClr>
            </a:solidFill>
            <a:ln w="209550" cap="flat">
              <a:noFill/>
              <a:prstDash val="solid"/>
              <a:miter/>
            </a:ln>
          </p:spPr>
          <p:txBody>
            <a:bodyPr rtlCol="0" anchor="ctr"/>
            <a:lstStyle/>
            <a:p>
              <a:pPr lvl="0"/>
              <a:endParaRPr lang="en-US"/>
            </a:p>
          </p:txBody>
        </p:sp>
        <p:sp>
          <p:nvSpPr>
            <p:cNvPr id="33" name="Graphic 9">
              <a:extLst>
                <a:ext uri="{FF2B5EF4-FFF2-40B4-BE49-F238E27FC236}">
                  <a16:creationId xmlns:a16="http://schemas.microsoft.com/office/drawing/2014/main" id="{E8A144E7-745C-4BEF-AE3D-D714ABF113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55862" y="556562"/>
              <a:ext cx="2681635" cy="2681635"/>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p>
              <a:endParaRPr lang="en-US"/>
            </a:p>
          </p:txBody>
        </p:sp>
        <p:sp>
          <p:nvSpPr>
            <p:cNvPr id="34" name="Graphic 9">
              <a:extLst>
                <a:ext uri="{FF2B5EF4-FFF2-40B4-BE49-F238E27FC236}">
                  <a16:creationId xmlns:a16="http://schemas.microsoft.com/office/drawing/2014/main" id="{AE4696B9-5372-4006-B954-F44B5BDAAA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55227" y="17974"/>
              <a:ext cx="3875605" cy="3875603"/>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solidFill>
              <a:srgbClr val="FFFFFF"/>
            </a:solidFill>
            <a:ln w="38100" cap="flat">
              <a:solidFill>
                <a:srgbClr val="F7F7F7"/>
              </a:solidFill>
              <a:prstDash val="solid"/>
              <a:miter/>
            </a:ln>
          </p:spPr>
          <p:txBody>
            <a:bodyPr rtlCol="0" anchor="ctr"/>
            <a:lstStyle/>
            <a:p>
              <a:endParaRPr lang="en-US"/>
            </a:p>
          </p:txBody>
        </p:sp>
      </p:grpSp>
      <p:sp>
        <p:nvSpPr>
          <p:cNvPr id="36" name="Texture">
            <a:extLst>
              <a:ext uri="{FF2B5EF4-FFF2-40B4-BE49-F238E27FC236}">
                <a16:creationId xmlns:a16="http://schemas.microsoft.com/office/drawing/2014/main" id="{0D29D77D-2D4E-4868-960B-BEDA724F5C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blipFill dpi="0" rotWithShape="1">
            <a:blip r:embed="rId3">
              <a:alphaModFix amt="6000"/>
            </a:blip>
            <a:srcRect/>
            <a:tile tx="0" ty="0" sx="100000" sy="100000" flip="none" algn="tl"/>
          </a:blipFill>
          <a:ln w="9525"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13A9E853-5FD1-8523-C1BA-A6F7ACC231A0}"/>
              </a:ext>
            </a:extLst>
          </p:cNvPr>
          <p:cNvSpPr>
            <a:spLocks noGrp="1"/>
          </p:cNvSpPr>
          <p:nvPr>
            <p:ph type="title"/>
          </p:nvPr>
        </p:nvSpPr>
        <p:spPr>
          <a:xfrm>
            <a:off x="342181" y="-260"/>
            <a:ext cx="6953436" cy="1639881"/>
          </a:xfrm>
        </p:spPr>
        <p:txBody>
          <a:bodyPr vert="horz" lIns="91440" tIns="45720" rIns="91440" bIns="45720" rtlCol="0" anchor="b">
            <a:normAutofit/>
          </a:bodyPr>
          <a:lstStyle/>
          <a:p>
            <a:r>
              <a:rPr lang="en-US" sz="5400"/>
              <a:t>Agile Roles and Why They Are Important</a:t>
            </a:r>
          </a:p>
        </p:txBody>
      </p:sp>
      <p:pic>
        <p:nvPicPr>
          <p:cNvPr id="7" name="Graphic 6" descr="Users">
            <a:extLst>
              <a:ext uri="{FF2B5EF4-FFF2-40B4-BE49-F238E27FC236}">
                <a16:creationId xmlns:a16="http://schemas.microsoft.com/office/drawing/2014/main" id="{FD1476D0-71EC-AAE0-1AEC-8DB81648ABC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354038" y="628650"/>
            <a:ext cx="2620498" cy="2620498"/>
          </a:xfrm>
          <a:prstGeom prst="rect">
            <a:avLst/>
          </a:prstGeom>
        </p:spPr>
      </p:pic>
      <p:sp>
        <p:nvSpPr>
          <p:cNvPr id="3" name="TextBox 2">
            <a:extLst>
              <a:ext uri="{FF2B5EF4-FFF2-40B4-BE49-F238E27FC236}">
                <a16:creationId xmlns:a16="http://schemas.microsoft.com/office/drawing/2014/main" id="{9BB83408-5FFD-A742-7B32-5C2F30C5010E}"/>
              </a:ext>
            </a:extLst>
          </p:cNvPr>
          <p:cNvSpPr txBox="1"/>
          <p:nvPr/>
        </p:nvSpPr>
        <p:spPr>
          <a:xfrm>
            <a:off x="34322" y="1691170"/>
            <a:ext cx="7492461" cy="440120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dirty="0"/>
              <a:t>Scrum Master: Makes sure that Agile processes are followed, removes blockers, fosters team collaboration. Also facilitates meetings like daily Stand-ups and sprint retrospectives </a:t>
            </a:r>
          </a:p>
          <a:p>
            <a:endParaRPr lang="en-US" sz="2000" dirty="0"/>
          </a:p>
          <a:p>
            <a:r>
              <a:rPr lang="en-US" sz="2000" dirty="0"/>
              <a:t>Product Owner- Manages the backlog and prioritizes features based on business needs. Acts as a bridge between the development team and the stakeholders. Makes sure the team is working on the highest value features first.</a:t>
            </a:r>
          </a:p>
          <a:p>
            <a:endParaRPr lang="en-US" sz="2000" dirty="0"/>
          </a:p>
          <a:p>
            <a:r>
              <a:rPr lang="en-US" sz="2000" dirty="0"/>
              <a:t>Developers- Writes and refines the code based on user stories and acceptance criteria </a:t>
            </a:r>
          </a:p>
          <a:p>
            <a:endParaRPr lang="en-US" sz="2000" dirty="0"/>
          </a:p>
          <a:p>
            <a:r>
              <a:rPr lang="en-US" sz="2000" dirty="0"/>
              <a:t>Testers- Ensures functionality by utilizing test driven development and continuous testing.</a:t>
            </a:r>
          </a:p>
        </p:txBody>
      </p:sp>
      <p:sp>
        <p:nvSpPr>
          <p:cNvPr id="4" name="TextBox 3">
            <a:extLst>
              <a:ext uri="{FF2B5EF4-FFF2-40B4-BE49-F238E27FC236}">
                <a16:creationId xmlns:a16="http://schemas.microsoft.com/office/drawing/2014/main" id="{46C5A295-F83E-6C5C-641D-A9C6BA03A5D3}"/>
              </a:ext>
            </a:extLst>
          </p:cNvPr>
          <p:cNvSpPr txBox="1"/>
          <p:nvPr/>
        </p:nvSpPr>
        <p:spPr>
          <a:xfrm>
            <a:off x="9074738" y="4307825"/>
            <a:ext cx="2396628"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Collaboration is key! The Scrum Master, Product Owner, Developers and Testers work together to deliver high quality, functional increments each sprint!</a:t>
            </a:r>
          </a:p>
        </p:txBody>
      </p:sp>
    </p:spTree>
    <p:extLst>
      <p:ext uri="{BB962C8B-B14F-4D97-AF65-F5344CB8AC3E}">
        <p14:creationId xmlns:p14="http://schemas.microsoft.com/office/powerpoint/2010/main" val="36898645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Background Fill">
            <a:extLst>
              <a:ext uri="{FF2B5EF4-FFF2-40B4-BE49-F238E27FC236}">
                <a16:creationId xmlns:a16="http://schemas.microsoft.com/office/drawing/2014/main" id="{03AE087C-11E2-4305-9282-D7F122FE72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w="9525" cap="flat">
            <a:noFill/>
            <a:prstDash val="solid"/>
            <a:miter/>
          </a:ln>
        </p:spPr>
        <p:txBody>
          <a:bodyPr rtlCol="0" anchor="ctr"/>
          <a:lstStyle/>
          <a:p>
            <a:endParaRPr lang="en-US">
              <a:solidFill>
                <a:schemeClr val="tx1"/>
              </a:solidFill>
            </a:endParaRPr>
          </a:p>
        </p:txBody>
      </p:sp>
      <p:pic>
        <p:nvPicPr>
          <p:cNvPr id="5" name="Picture 4" descr="Cascade of waterfalls">
            <a:extLst>
              <a:ext uri="{FF2B5EF4-FFF2-40B4-BE49-F238E27FC236}">
                <a16:creationId xmlns:a16="http://schemas.microsoft.com/office/drawing/2014/main" id="{7ACDC3FD-606F-6519-1475-694402C49B68}"/>
              </a:ext>
            </a:extLst>
          </p:cNvPr>
          <p:cNvPicPr>
            <a:picLocks noChangeAspect="1"/>
          </p:cNvPicPr>
          <p:nvPr/>
        </p:nvPicPr>
        <p:blipFill>
          <a:blip r:embed="rId2">
            <a:alphaModFix amt="60000"/>
          </a:blip>
          <a:srcRect t="12370" r="6" b="3342"/>
          <a:stretch/>
        </p:blipFill>
        <p:spPr>
          <a:xfrm>
            <a:off x="20" y="8571"/>
            <a:ext cx="12188932" cy="6858000"/>
          </a:xfrm>
          <a:prstGeom prst="rect">
            <a:avLst/>
          </a:prstGeom>
        </p:spPr>
      </p:pic>
      <p:sp>
        <p:nvSpPr>
          <p:cNvPr id="2" name="Title 1">
            <a:extLst>
              <a:ext uri="{FF2B5EF4-FFF2-40B4-BE49-F238E27FC236}">
                <a16:creationId xmlns:a16="http://schemas.microsoft.com/office/drawing/2014/main" id="{9528151F-EA6B-28B7-2D49-C1B91C86F812}"/>
              </a:ext>
            </a:extLst>
          </p:cNvPr>
          <p:cNvSpPr>
            <a:spLocks noGrp="1"/>
          </p:cNvSpPr>
          <p:nvPr>
            <p:ph type="title"/>
          </p:nvPr>
        </p:nvSpPr>
        <p:spPr>
          <a:xfrm>
            <a:off x="297180" y="378385"/>
            <a:ext cx="7685037" cy="754063"/>
          </a:xfrm>
        </p:spPr>
        <p:txBody>
          <a:bodyPr>
            <a:normAutofit/>
          </a:bodyPr>
          <a:lstStyle/>
          <a:p>
            <a:r>
              <a:rPr lang="en-US">
                <a:solidFill>
                  <a:srgbClr val="FFFFFF"/>
                </a:solidFill>
              </a:rPr>
              <a:t>Waterfall Model</a:t>
            </a:r>
          </a:p>
        </p:txBody>
      </p:sp>
      <p:sp>
        <p:nvSpPr>
          <p:cNvPr id="3" name="Content Placeholder 2">
            <a:extLst>
              <a:ext uri="{FF2B5EF4-FFF2-40B4-BE49-F238E27FC236}">
                <a16:creationId xmlns:a16="http://schemas.microsoft.com/office/drawing/2014/main" id="{15A54024-A487-0757-58D4-16C0F2244365}"/>
              </a:ext>
            </a:extLst>
          </p:cNvPr>
          <p:cNvSpPr>
            <a:spLocks noGrp="1"/>
          </p:cNvSpPr>
          <p:nvPr>
            <p:ph idx="1"/>
          </p:nvPr>
        </p:nvSpPr>
        <p:spPr>
          <a:xfrm>
            <a:off x="300625" y="1533042"/>
            <a:ext cx="9563941" cy="5322414"/>
          </a:xfrm>
        </p:spPr>
        <p:txBody>
          <a:bodyPr vert="horz" lIns="91440" tIns="45720" rIns="91440" bIns="45720" rtlCol="0" anchor="t">
            <a:normAutofit lnSpcReduction="10000"/>
          </a:bodyPr>
          <a:lstStyle/>
          <a:p>
            <a:pPr marL="0" indent="0">
              <a:buNone/>
            </a:pPr>
            <a:r>
              <a:rPr lang="en-US" dirty="0">
                <a:solidFill>
                  <a:srgbClr val="FFFFFF"/>
                </a:solidFill>
              </a:rPr>
              <a:t>Requirements: Collecting and documenting all the project needs upfront</a:t>
            </a:r>
          </a:p>
          <a:p>
            <a:pPr marL="0" indent="0">
              <a:buNone/>
            </a:pPr>
            <a:endParaRPr lang="en-US" dirty="0"/>
          </a:p>
          <a:p>
            <a:pPr marL="0" indent="0">
              <a:buNone/>
            </a:pPr>
            <a:r>
              <a:rPr lang="en-US" dirty="0"/>
              <a:t>Analysis: Understanding feasibility, risks and system requirements</a:t>
            </a:r>
          </a:p>
          <a:p>
            <a:pPr marL="0" indent="0">
              <a:buNone/>
            </a:pPr>
            <a:endParaRPr lang="en-US" dirty="0"/>
          </a:p>
          <a:p>
            <a:pPr marL="0" indent="0">
              <a:buNone/>
            </a:pPr>
            <a:r>
              <a:rPr lang="en-US" dirty="0"/>
              <a:t>Design: Planning architecture, user interfaces and databases</a:t>
            </a:r>
          </a:p>
          <a:p>
            <a:pPr marL="0" indent="0">
              <a:buNone/>
            </a:pPr>
            <a:endParaRPr lang="en-US" dirty="0"/>
          </a:p>
          <a:p>
            <a:pPr marL="0" indent="0">
              <a:buNone/>
            </a:pPr>
            <a:r>
              <a:rPr lang="en-US" dirty="0"/>
              <a:t>Coding and implementation: Writing and building the software based on the designs of the previous step</a:t>
            </a:r>
          </a:p>
          <a:p>
            <a:pPr marL="0" indent="0">
              <a:buNone/>
            </a:pPr>
            <a:endParaRPr lang="en-US" dirty="0"/>
          </a:p>
          <a:p>
            <a:pPr marL="0" indent="0">
              <a:buNone/>
            </a:pPr>
            <a:r>
              <a:rPr lang="en-US" dirty="0"/>
              <a:t>Testing: Ensuring functionality, performance and security through a variety of tests</a:t>
            </a:r>
          </a:p>
          <a:p>
            <a:pPr marL="0" indent="0">
              <a:buNone/>
            </a:pPr>
            <a:endParaRPr lang="en-US" dirty="0"/>
          </a:p>
          <a:p>
            <a:pPr marL="0" indent="0">
              <a:buNone/>
            </a:pPr>
            <a:r>
              <a:rPr lang="en-US" dirty="0"/>
              <a:t>Deployment: Releasing the software</a:t>
            </a:r>
          </a:p>
          <a:p>
            <a:pPr marL="0" indent="0">
              <a:buNone/>
            </a:pPr>
            <a:endParaRPr lang="en-US" dirty="0"/>
          </a:p>
          <a:p>
            <a:pPr marL="0" indent="0">
              <a:buNone/>
            </a:pPr>
            <a:r>
              <a:rPr lang="en-US" dirty="0"/>
              <a:t>Maintenance: Addressing bugs, updates, and future features</a:t>
            </a:r>
          </a:p>
        </p:txBody>
      </p:sp>
      <p:grpSp>
        <p:nvGrpSpPr>
          <p:cNvPr id="11" name="Group 10">
            <a:extLst>
              <a:ext uri="{FF2B5EF4-FFF2-40B4-BE49-F238E27FC236}">
                <a16:creationId xmlns:a16="http://schemas.microsoft.com/office/drawing/2014/main" id="{6ACF365D-F104-414F-93C3-D9F568808E0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300855" y="0"/>
            <a:ext cx="1891145" cy="5600700"/>
            <a:chOff x="10300855" y="0"/>
            <a:chExt cx="1891145" cy="5600700"/>
          </a:xfrm>
        </p:grpSpPr>
        <p:sp>
          <p:nvSpPr>
            <p:cNvPr id="12" name="Oval 11">
              <a:extLst>
                <a:ext uri="{FF2B5EF4-FFF2-40B4-BE49-F238E27FC236}">
                  <a16:creationId xmlns:a16="http://schemas.microsoft.com/office/drawing/2014/main" id="{C5D118A1-A4AD-4C47-99CC-852FAD146E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783194" y="2943021"/>
              <a:ext cx="246527" cy="24652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3" name="Graphic 9">
              <a:extLst>
                <a:ext uri="{FF2B5EF4-FFF2-40B4-BE49-F238E27FC236}">
                  <a16:creationId xmlns:a16="http://schemas.microsoft.com/office/drawing/2014/main" id="{D3E51544-0AB7-4546-AB57-868FB0B41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30568" y="2199078"/>
              <a:ext cx="1195288" cy="1195289"/>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solidFill>
              <a:schemeClr val="accent1">
                <a:lumMod val="75000"/>
                <a:alpha val="65000"/>
              </a:schemeClr>
            </a:solidFill>
            <a:ln w="9331"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a:p>
          </p:txBody>
        </p:sp>
        <p:sp>
          <p:nvSpPr>
            <p:cNvPr id="14" name="Freeform: Shape 13">
              <a:extLst>
                <a:ext uri="{FF2B5EF4-FFF2-40B4-BE49-F238E27FC236}">
                  <a16:creationId xmlns:a16="http://schemas.microsoft.com/office/drawing/2014/main" id="{16DB3A34-0E17-44F2-A958-5C6EE80E39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V="1">
              <a:off x="11151383" y="4336822"/>
              <a:ext cx="1040617" cy="1263878"/>
            </a:xfrm>
            <a:custGeom>
              <a:avLst/>
              <a:gdLst>
                <a:gd name="connsiteX0" fmla="*/ 1087069 w 1119832"/>
                <a:gd name="connsiteY0" fmla="*/ 1138 h 1360088"/>
                <a:gd name="connsiteX1" fmla="*/ 1119832 w 1119832"/>
                <a:gd name="connsiteY1" fmla="*/ 3278 h 1360088"/>
                <a:gd name="connsiteX2" fmla="*/ 1119832 w 1119832"/>
                <a:gd name="connsiteY2" fmla="*/ 1097964 h 1360088"/>
                <a:gd name="connsiteX3" fmla="*/ 1109686 w 1119832"/>
                <a:gd name="connsiteY3" fmla="*/ 1109686 h 1360088"/>
                <a:gd name="connsiteX4" fmla="*/ 25249 w 1119832"/>
                <a:gd name="connsiteY4" fmla="*/ 1334840 h 1360088"/>
                <a:gd name="connsiteX5" fmla="*/ 250404 w 1119832"/>
                <a:gd name="connsiteY5" fmla="*/ 250404 h 1360088"/>
                <a:gd name="connsiteX6" fmla="*/ 1087069 w 1119832"/>
                <a:gd name="connsiteY6" fmla="*/ 1138 h 1360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9832" h="1360088">
                  <a:moveTo>
                    <a:pt x="1087069" y="1138"/>
                  </a:moveTo>
                  <a:lnTo>
                    <a:pt x="1119832" y="3278"/>
                  </a:lnTo>
                  <a:lnTo>
                    <a:pt x="1119832" y="1097964"/>
                  </a:lnTo>
                  <a:lnTo>
                    <a:pt x="1109686" y="1109686"/>
                  </a:lnTo>
                  <a:cubicBezTo>
                    <a:pt x="748058" y="1471314"/>
                    <a:pt x="25249" y="1334840"/>
                    <a:pt x="25249" y="1334840"/>
                  </a:cubicBezTo>
                  <a:cubicBezTo>
                    <a:pt x="25249" y="1334840"/>
                    <a:pt x="-111224" y="612032"/>
                    <a:pt x="250404" y="250404"/>
                  </a:cubicBezTo>
                  <a:cubicBezTo>
                    <a:pt x="476422" y="24386"/>
                    <a:pt x="843525" y="-7060"/>
                    <a:pt x="1087069" y="1138"/>
                  </a:cubicBez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a:p>
          </p:txBody>
        </p:sp>
        <p:sp>
          <p:nvSpPr>
            <p:cNvPr id="15" name="Freeform: Shape 14">
              <a:extLst>
                <a:ext uri="{FF2B5EF4-FFF2-40B4-BE49-F238E27FC236}">
                  <a16:creationId xmlns:a16="http://schemas.microsoft.com/office/drawing/2014/main" id="{AB343AE4-2356-4838-B706-3A16FFFDE4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38492" y="2767655"/>
              <a:ext cx="553508" cy="1567713"/>
            </a:xfrm>
            <a:custGeom>
              <a:avLst/>
              <a:gdLst>
                <a:gd name="connsiteX0" fmla="*/ 612019 w 612019"/>
                <a:gd name="connsiteY0" fmla="*/ 0 h 1733435"/>
                <a:gd name="connsiteX1" fmla="*/ 612019 w 612019"/>
                <a:gd name="connsiteY1" fmla="*/ 1733435 h 1733435"/>
                <a:gd name="connsiteX2" fmla="*/ 180103 w 612019"/>
                <a:gd name="connsiteY2" fmla="*/ 1301519 h 1733435"/>
                <a:gd name="connsiteX3" fmla="*/ 180103 w 612019"/>
                <a:gd name="connsiteY3" fmla="*/ 431916 h 1733435"/>
              </a:gdLst>
              <a:ahLst/>
              <a:cxnLst>
                <a:cxn ang="0">
                  <a:pos x="connsiteX0" y="connsiteY0"/>
                </a:cxn>
                <a:cxn ang="0">
                  <a:pos x="connsiteX1" y="connsiteY1"/>
                </a:cxn>
                <a:cxn ang="0">
                  <a:pos x="connsiteX2" y="connsiteY2"/>
                </a:cxn>
                <a:cxn ang="0">
                  <a:pos x="connsiteX3" y="connsiteY3"/>
                </a:cxn>
              </a:cxnLst>
              <a:rect l="l" t="t" r="r" b="b"/>
              <a:pathLst>
                <a:path w="612019" h="1733435">
                  <a:moveTo>
                    <a:pt x="612019" y="0"/>
                  </a:moveTo>
                  <a:lnTo>
                    <a:pt x="612019" y="1733435"/>
                  </a:lnTo>
                  <a:lnTo>
                    <a:pt x="180103" y="1301519"/>
                  </a:lnTo>
                  <a:cubicBezTo>
                    <a:pt x="-60034" y="1061382"/>
                    <a:pt x="-60034" y="672053"/>
                    <a:pt x="180103" y="431916"/>
                  </a:cubicBezTo>
                  <a:close/>
                </a:path>
              </a:pathLst>
            </a:custGeom>
            <a:solidFill>
              <a:schemeClr val="accent1">
                <a:lumMod val="60000"/>
                <a:lumOff val="40000"/>
                <a:alpha val="60000"/>
              </a:schemeClr>
            </a:solidFill>
            <a:ln w="9331"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a:p>
          </p:txBody>
        </p:sp>
        <p:sp>
          <p:nvSpPr>
            <p:cNvPr id="16" name="Graphic 9">
              <a:extLst>
                <a:ext uri="{FF2B5EF4-FFF2-40B4-BE49-F238E27FC236}">
                  <a16:creationId xmlns:a16="http://schemas.microsoft.com/office/drawing/2014/main" id="{D78B9AE4-2096-42B5-B267-1FCCF56F8F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10300855" y="0"/>
              <a:ext cx="1891145" cy="1891145"/>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solidFill>
              <a:schemeClr val="accent1">
                <a:alpha val="60000"/>
              </a:schemeClr>
            </a:solidFill>
            <a:ln w="9331"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7" name="Graphic 9">
              <a:extLst>
                <a:ext uri="{FF2B5EF4-FFF2-40B4-BE49-F238E27FC236}">
                  <a16:creationId xmlns:a16="http://schemas.microsoft.com/office/drawing/2014/main" id="{827DE0C5-02AF-4323-9CB7-E4C1D6449F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10424367" y="122795"/>
              <a:ext cx="1644119" cy="1644119"/>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spTree>
    <p:extLst>
      <p:ext uri="{BB962C8B-B14F-4D97-AF65-F5344CB8AC3E}">
        <p14:creationId xmlns:p14="http://schemas.microsoft.com/office/powerpoint/2010/main" val="7862845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2"/>
          <a:stretch>
            <a:fillRect t="-9000" b="-9000"/>
          </a:stretch>
        </a:blipFill>
        <a:effectLst/>
      </p:bgPr>
    </p:bg>
    <p:spTree>
      <p:nvGrpSpPr>
        <p:cNvPr id="1" name=""/>
        <p:cNvGrpSpPr/>
        <p:nvPr/>
      </p:nvGrpSpPr>
      <p:grpSpPr>
        <a:xfrm>
          <a:off x="0" y="0"/>
          <a:ext cx="0" cy="0"/>
          <a:chOff x="0" y="0"/>
          <a:chExt cx="0" cy="0"/>
        </a:xfrm>
      </p:grpSpPr>
      <p:sp useBgFill="1">
        <p:nvSpPr>
          <p:cNvPr id="24" name="Background Fill">
            <a:extLst>
              <a:ext uri="{FF2B5EF4-FFF2-40B4-BE49-F238E27FC236}">
                <a16:creationId xmlns:a16="http://schemas.microsoft.com/office/drawing/2014/main" id="{63E5BFF9-8D75-4F8D-AA2E-E9AF4156BF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9525" cap="flat">
            <a:noFill/>
            <a:prstDash val="solid"/>
            <a:miter/>
          </a:ln>
        </p:spPr>
        <p:txBody>
          <a:bodyPr rtlCol="0" anchor="ctr"/>
          <a:lstStyle/>
          <a:p>
            <a:endParaRPr lang="en-US">
              <a:solidFill>
                <a:schemeClr val="tx1"/>
              </a:solidFill>
            </a:endParaRPr>
          </a:p>
        </p:txBody>
      </p:sp>
      <p:sp>
        <p:nvSpPr>
          <p:cNvPr id="25" name="Color Fill">
            <a:extLst>
              <a:ext uri="{FF2B5EF4-FFF2-40B4-BE49-F238E27FC236}">
                <a16:creationId xmlns:a16="http://schemas.microsoft.com/office/drawing/2014/main" id="{5074A657-B6F7-47AE-B719-D3590207EA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lumMod val="75000"/>
              <a:lumOff val="25000"/>
              <a:alpha val="40000"/>
            </a:schemeClr>
          </a:solidFill>
          <a:ln w="9525" cap="flat">
            <a:noFill/>
            <a:prstDash val="solid"/>
            <a:miter/>
          </a:ln>
        </p:spPr>
        <p:txBody>
          <a:bodyPr rtlCol="0" anchor="ctr"/>
          <a:lstStyle/>
          <a:p>
            <a:endParaRPr lang="en-US" dirty="0">
              <a:solidFill>
                <a:schemeClr val="bg2">
                  <a:lumMod val="75000"/>
                  <a:lumOff val="25000"/>
                </a:schemeClr>
              </a:solidFill>
            </a:endParaRPr>
          </a:p>
        </p:txBody>
      </p:sp>
      <p:grpSp>
        <p:nvGrpSpPr>
          <p:cNvPr id="26" name="Group 25">
            <a:extLst>
              <a:ext uri="{FF2B5EF4-FFF2-40B4-BE49-F238E27FC236}">
                <a16:creationId xmlns:a16="http://schemas.microsoft.com/office/drawing/2014/main" id="{5F495AF5-CD36-4EE9-95DB-86D2A39310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227"/>
            <a:ext cx="12192000" cy="6861227"/>
            <a:chOff x="0" y="-3227"/>
            <a:chExt cx="12192000" cy="6861227"/>
          </a:xfrm>
        </p:grpSpPr>
        <p:sp>
          <p:nvSpPr>
            <p:cNvPr id="13" name="Oval 12">
              <a:extLst>
                <a:ext uri="{FF2B5EF4-FFF2-40B4-BE49-F238E27FC236}">
                  <a16:creationId xmlns:a16="http://schemas.microsoft.com/office/drawing/2014/main" id="{8EFB5B0C-DD84-4ACA-8A57-0DF5C9BAD4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658790" y="124188"/>
              <a:ext cx="215755" cy="21575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dirty="0"/>
            </a:p>
          </p:txBody>
        </p:sp>
        <p:sp>
          <p:nvSpPr>
            <p:cNvPr id="14" name="Oval 13">
              <a:extLst>
                <a:ext uri="{FF2B5EF4-FFF2-40B4-BE49-F238E27FC236}">
                  <a16:creationId xmlns:a16="http://schemas.microsoft.com/office/drawing/2014/main" id="{537C3102-63A7-409A-A09D-56EBB4C812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79553" y="2866365"/>
              <a:ext cx="697984" cy="697984"/>
            </a:xfrm>
            <a:prstGeom prst="ellipse">
              <a:avLst/>
            </a:prstGeom>
            <a:solidFill>
              <a:schemeClr val="accent1">
                <a:alpha val="65000"/>
              </a:schemeClr>
            </a:solidFill>
            <a:ln w="9331" cap="flat">
              <a:noFill/>
              <a:prstDash val="solid"/>
              <a:miter/>
            </a:ln>
          </p:spPr>
          <p:txBody>
            <a:bodyPr rtlCol="0" anchor="ctr"/>
            <a:lstStyle/>
            <a:p>
              <a:endParaRPr lang="en-US" dirty="0"/>
            </a:p>
          </p:txBody>
        </p:sp>
        <p:sp>
          <p:nvSpPr>
            <p:cNvPr id="15" name="Oval 14">
              <a:extLst>
                <a:ext uri="{FF2B5EF4-FFF2-40B4-BE49-F238E27FC236}">
                  <a16:creationId xmlns:a16="http://schemas.microsoft.com/office/drawing/2014/main" id="{7A99EBC8-DA67-46D1-BE90-B240465A80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56134" y="3762066"/>
              <a:ext cx="230192" cy="230191"/>
            </a:xfrm>
            <a:prstGeom prst="ellipse">
              <a:avLst/>
            </a:prstGeom>
            <a:solidFill>
              <a:schemeClr val="accent4">
                <a:lumMod val="20000"/>
                <a:lumOff val="80000"/>
                <a:alpha val="60000"/>
              </a:schemeClr>
            </a:solidFill>
            <a:ln w="9331" cap="flat">
              <a:noFill/>
              <a:prstDash val="solid"/>
              <a:miter/>
            </a:ln>
          </p:spPr>
          <p:txBody>
            <a:bodyPr rtlCol="0" anchor="ctr"/>
            <a:lstStyle/>
            <a:p>
              <a:endParaRPr lang="en-US" dirty="0">
                <a:solidFill>
                  <a:schemeClr val="tx1"/>
                </a:solidFill>
              </a:endParaRPr>
            </a:p>
          </p:txBody>
        </p:sp>
        <p:sp>
          <p:nvSpPr>
            <p:cNvPr id="16" name="Graphic 9">
              <a:extLst>
                <a:ext uri="{FF2B5EF4-FFF2-40B4-BE49-F238E27FC236}">
                  <a16:creationId xmlns:a16="http://schemas.microsoft.com/office/drawing/2014/main" id="{465540EA-046F-4AF0-8CEB-E2EFE6FD03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9451544" y="-3227"/>
              <a:ext cx="2740456" cy="2740456"/>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solidFill>
              <a:schemeClr val="accent1">
                <a:alpha val="60000"/>
              </a:schemeClr>
            </a:solidFill>
            <a:ln w="9331" cap="flat">
              <a:noFill/>
              <a:prstDash val="solid"/>
              <a:miter/>
            </a:ln>
          </p:spPr>
          <p:txBody>
            <a:bodyPr rtlCol="0" anchor="ctr"/>
            <a:lstStyle/>
            <a:p>
              <a:endParaRPr lang="en-US" dirty="0"/>
            </a:p>
          </p:txBody>
        </p:sp>
        <p:sp>
          <p:nvSpPr>
            <p:cNvPr id="17" name="Graphic 9">
              <a:extLst>
                <a:ext uri="{FF2B5EF4-FFF2-40B4-BE49-F238E27FC236}">
                  <a16:creationId xmlns:a16="http://schemas.microsoft.com/office/drawing/2014/main" id="{5FE32756-B183-449F-BD63-0CD97BABA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9621871" y="163409"/>
              <a:ext cx="2387894" cy="2387894"/>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p>
              <a:endParaRPr lang="en-US" dirty="0"/>
            </a:p>
          </p:txBody>
        </p:sp>
        <p:sp>
          <p:nvSpPr>
            <p:cNvPr id="18" name="Freeform: Shape 17">
              <a:extLst>
                <a:ext uri="{FF2B5EF4-FFF2-40B4-BE49-F238E27FC236}">
                  <a16:creationId xmlns:a16="http://schemas.microsoft.com/office/drawing/2014/main" id="{B81A06E5-D53E-4F08-917B-C03F56DFD9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3060" y="599153"/>
              <a:ext cx="823413" cy="1000074"/>
            </a:xfrm>
            <a:custGeom>
              <a:avLst/>
              <a:gdLst>
                <a:gd name="connsiteX0" fmla="*/ 1087069 w 1119832"/>
                <a:gd name="connsiteY0" fmla="*/ 1138 h 1360088"/>
                <a:gd name="connsiteX1" fmla="*/ 1119832 w 1119832"/>
                <a:gd name="connsiteY1" fmla="*/ 3278 h 1360088"/>
                <a:gd name="connsiteX2" fmla="*/ 1119832 w 1119832"/>
                <a:gd name="connsiteY2" fmla="*/ 1097964 h 1360088"/>
                <a:gd name="connsiteX3" fmla="*/ 1109686 w 1119832"/>
                <a:gd name="connsiteY3" fmla="*/ 1109686 h 1360088"/>
                <a:gd name="connsiteX4" fmla="*/ 25249 w 1119832"/>
                <a:gd name="connsiteY4" fmla="*/ 1334840 h 1360088"/>
                <a:gd name="connsiteX5" fmla="*/ 250404 w 1119832"/>
                <a:gd name="connsiteY5" fmla="*/ 250404 h 1360088"/>
                <a:gd name="connsiteX6" fmla="*/ 1087069 w 1119832"/>
                <a:gd name="connsiteY6" fmla="*/ 1138 h 1360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9832" h="1360088">
                  <a:moveTo>
                    <a:pt x="1087069" y="1138"/>
                  </a:moveTo>
                  <a:lnTo>
                    <a:pt x="1119832" y="3278"/>
                  </a:lnTo>
                  <a:lnTo>
                    <a:pt x="1119832" y="1097964"/>
                  </a:lnTo>
                  <a:lnTo>
                    <a:pt x="1109686" y="1109686"/>
                  </a:lnTo>
                  <a:cubicBezTo>
                    <a:pt x="748058" y="1471314"/>
                    <a:pt x="25249" y="1334840"/>
                    <a:pt x="25249" y="1334840"/>
                  </a:cubicBezTo>
                  <a:cubicBezTo>
                    <a:pt x="25249" y="1334840"/>
                    <a:pt x="-111224" y="612032"/>
                    <a:pt x="250404" y="250404"/>
                  </a:cubicBezTo>
                  <a:cubicBezTo>
                    <a:pt x="476422" y="24386"/>
                    <a:pt x="843525" y="-7060"/>
                    <a:pt x="1087069" y="1138"/>
                  </a:cubicBez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C349B903-4F98-4946-9F6B-A42679E0DE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903403"/>
              <a:ext cx="1715504" cy="2954597"/>
            </a:xfrm>
            <a:custGeom>
              <a:avLst/>
              <a:gdLst>
                <a:gd name="connsiteX0" fmla="*/ 0 w 2429360"/>
                <a:gd name="connsiteY0" fmla="*/ 0 h 4184064"/>
                <a:gd name="connsiteX1" fmla="*/ 329124 w 2429360"/>
                <a:gd name="connsiteY1" fmla="*/ 0 h 4184064"/>
                <a:gd name="connsiteX2" fmla="*/ 2429360 w 2429360"/>
                <a:gd name="connsiteY2" fmla="*/ 2100236 h 4184064"/>
                <a:gd name="connsiteX3" fmla="*/ 2429360 w 2429360"/>
                <a:gd name="connsiteY3" fmla="*/ 4184064 h 4184064"/>
                <a:gd name="connsiteX4" fmla="*/ 132331 w 2429360"/>
                <a:gd name="connsiteY4" fmla="*/ 4184064 h 4184064"/>
                <a:gd name="connsiteX5" fmla="*/ 120545 w 2429360"/>
                <a:gd name="connsiteY5" fmla="*/ 4183469 h 4184064"/>
                <a:gd name="connsiteX6" fmla="*/ 0 w 2429360"/>
                <a:gd name="connsiteY6" fmla="*/ 4165072 h 4184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29360" h="4184064">
                  <a:moveTo>
                    <a:pt x="0" y="0"/>
                  </a:moveTo>
                  <a:lnTo>
                    <a:pt x="329124" y="0"/>
                  </a:lnTo>
                  <a:cubicBezTo>
                    <a:pt x="1489065" y="0"/>
                    <a:pt x="2429360" y="940295"/>
                    <a:pt x="2429360" y="2100236"/>
                  </a:cubicBezTo>
                  <a:lnTo>
                    <a:pt x="2429360" y="4184064"/>
                  </a:lnTo>
                  <a:lnTo>
                    <a:pt x="132331" y="4184064"/>
                  </a:lnTo>
                  <a:lnTo>
                    <a:pt x="120545" y="4183469"/>
                  </a:lnTo>
                  <a:lnTo>
                    <a:pt x="0" y="4165072"/>
                  </a:lnTo>
                  <a:close/>
                </a:path>
              </a:pathLst>
            </a:custGeom>
            <a:solidFill>
              <a:schemeClr val="accent1">
                <a:alpha val="60000"/>
              </a:schemeClr>
            </a:solidFill>
            <a:ln w="9331"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553BC73C-A7AD-48F4-B586-4F781FCB9C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168300"/>
              <a:ext cx="1533337" cy="2555470"/>
            </a:xfrm>
            <a:custGeom>
              <a:avLst/>
              <a:gdLst>
                <a:gd name="connsiteX0" fmla="*/ 0 w 1986804"/>
                <a:gd name="connsiteY0" fmla="*/ 0 h 2902159"/>
                <a:gd name="connsiteX1" fmla="*/ 533594 w 1986804"/>
                <a:gd name="connsiteY1" fmla="*/ 0 h 2902159"/>
                <a:gd name="connsiteX2" fmla="*/ 1986804 w 1986804"/>
                <a:gd name="connsiteY2" fmla="*/ 1453211 h 2902159"/>
                <a:gd name="connsiteX3" fmla="*/ 1986804 w 1986804"/>
                <a:gd name="connsiteY3" fmla="*/ 2902159 h 2902159"/>
                <a:gd name="connsiteX4" fmla="*/ 537856 w 1986804"/>
                <a:gd name="connsiteY4" fmla="*/ 2902159 h 2902159"/>
                <a:gd name="connsiteX5" fmla="*/ 105713 w 1986804"/>
                <a:gd name="connsiteY5" fmla="*/ 2836826 h 2902159"/>
                <a:gd name="connsiteX6" fmla="*/ 0 w 1986804"/>
                <a:gd name="connsiteY6" fmla="*/ 2798136 h 2902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86804" h="2902159">
                  <a:moveTo>
                    <a:pt x="0" y="0"/>
                  </a:moveTo>
                  <a:lnTo>
                    <a:pt x="533594" y="0"/>
                  </a:lnTo>
                  <a:cubicBezTo>
                    <a:pt x="1336188" y="0"/>
                    <a:pt x="1986804" y="650616"/>
                    <a:pt x="1986804" y="1453211"/>
                  </a:cubicBezTo>
                  <a:lnTo>
                    <a:pt x="1986804" y="2902159"/>
                  </a:lnTo>
                  <a:lnTo>
                    <a:pt x="537856" y="2902159"/>
                  </a:lnTo>
                  <a:cubicBezTo>
                    <a:pt x="387370" y="2902159"/>
                    <a:pt x="242226" y="2879286"/>
                    <a:pt x="105713" y="2836826"/>
                  </a:cubicBezTo>
                  <a:lnTo>
                    <a:pt x="0" y="2798136"/>
                  </a:ln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p>
              <a:endParaRPr lang="en-US" dirty="0"/>
            </a:p>
          </p:txBody>
        </p:sp>
        <p:sp>
          <p:nvSpPr>
            <p:cNvPr id="21" name="Freeform: Shape 20">
              <a:extLst>
                <a:ext uri="{FF2B5EF4-FFF2-40B4-BE49-F238E27FC236}">
                  <a16:creationId xmlns:a16="http://schemas.microsoft.com/office/drawing/2014/main" id="{EB3270C9-025A-41DD-997B-C8C6A6CBA1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785047" y="4685933"/>
              <a:ext cx="2406953" cy="2172067"/>
            </a:xfrm>
            <a:custGeom>
              <a:avLst/>
              <a:gdLst>
                <a:gd name="connsiteX0" fmla="*/ 1229573 w 2406953"/>
                <a:gd name="connsiteY0" fmla="*/ 0 h 2172067"/>
                <a:gd name="connsiteX1" fmla="*/ 2406313 w 2406953"/>
                <a:gd name="connsiteY1" fmla="*/ 1496275 h 2172067"/>
                <a:gd name="connsiteX2" fmla="*/ 2406953 w 2406953"/>
                <a:gd name="connsiteY2" fmla="*/ 1499327 h 2172067"/>
                <a:gd name="connsiteX3" fmla="*/ 2406953 w 2406953"/>
                <a:gd name="connsiteY3" fmla="*/ 2172067 h 2172067"/>
                <a:gd name="connsiteX4" fmla="*/ 36154 w 2406953"/>
                <a:gd name="connsiteY4" fmla="*/ 2172067 h 2172067"/>
                <a:gd name="connsiteX5" fmla="*/ 13809 w 2406953"/>
                <a:gd name="connsiteY5" fmla="*/ 2065529 h 2172067"/>
                <a:gd name="connsiteX6" fmla="*/ 0 w 2406953"/>
                <a:gd name="connsiteY6" fmla="*/ 1873933 h 2172067"/>
                <a:gd name="connsiteX7" fmla="*/ 1229573 w 2406953"/>
                <a:gd name="connsiteY7" fmla="*/ 0 h 2172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06953" h="2172067">
                  <a:moveTo>
                    <a:pt x="1229573" y="0"/>
                  </a:moveTo>
                  <a:cubicBezTo>
                    <a:pt x="1229573" y="0"/>
                    <a:pt x="2170965" y="642363"/>
                    <a:pt x="2406313" y="1496275"/>
                  </a:cubicBezTo>
                  <a:lnTo>
                    <a:pt x="2406953" y="1499327"/>
                  </a:lnTo>
                  <a:lnTo>
                    <a:pt x="2406953" y="2172067"/>
                  </a:lnTo>
                  <a:lnTo>
                    <a:pt x="36154" y="2172067"/>
                  </a:lnTo>
                  <a:lnTo>
                    <a:pt x="13809" y="2065529"/>
                  </a:lnTo>
                  <a:cubicBezTo>
                    <a:pt x="4803" y="2002533"/>
                    <a:pt x="0" y="1938616"/>
                    <a:pt x="0" y="1873933"/>
                  </a:cubicBezTo>
                  <a:cubicBezTo>
                    <a:pt x="0" y="839004"/>
                    <a:pt x="1229573" y="0"/>
                    <a:pt x="1229573" y="0"/>
                  </a:cubicBezTo>
                  <a:close/>
                </a:path>
              </a:pathLst>
            </a:custGeom>
            <a:solidFill>
              <a:schemeClr val="accent1">
                <a:lumMod val="75000"/>
                <a:alpha val="65000"/>
              </a:schemeClr>
            </a:solidFill>
            <a:ln w="9331" cap="flat">
              <a:noFill/>
              <a:prstDash val="solid"/>
              <a:miter/>
            </a:ln>
          </p:spPr>
          <p:txBody>
            <a:bodyPr rtlCol="0" anchor="ctr"/>
            <a:lstStyle/>
            <a:p>
              <a:endParaRPr lang="en-US" dirty="0"/>
            </a:p>
          </p:txBody>
        </p:sp>
      </p:grpSp>
      <p:sp>
        <p:nvSpPr>
          <p:cNvPr id="23" name="Texture">
            <a:extLst>
              <a:ext uri="{FF2B5EF4-FFF2-40B4-BE49-F238E27FC236}">
                <a16:creationId xmlns:a16="http://schemas.microsoft.com/office/drawing/2014/main" id="{8DB0478B-1B97-4BFD-90B4-35597D8217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blipFill dpi="0" rotWithShape="1">
            <a:blip r:embed="rId3">
              <a:alphaModFix amt="6000"/>
            </a:blip>
            <a:srcRect/>
            <a:tile tx="0" ty="0" sx="100000" sy="100000" flip="none" algn="tl"/>
          </a:blipFill>
          <a:ln w="9525"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68B5E6D4-4ADA-6F5C-9A51-654C9A2E792D}"/>
              </a:ext>
            </a:extLst>
          </p:cNvPr>
          <p:cNvSpPr>
            <a:spLocks noGrp="1"/>
          </p:cNvSpPr>
          <p:nvPr>
            <p:ph type="title"/>
          </p:nvPr>
        </p:nvSpPr>
        <p:spPr>
          <a:xfrm>
            <a:off x="3047127" y="233709"/>
            <a:ext cx="6163279" cy="696565"/>
          </a:xfrm>
        </p:spPr>
        <p:txBody>
          <a:bodyPr>
            <a:normAutofit fontScale="90000"/>
          </a:bodyPr>
          <a:lstStyle/>
          <a:p>
            <a:pPr algn="ctr"/>
            <a:r>
              <a:rPr lang="en-US" dirty="0"/>
              <a:t>Agile Vs Waterfall</a:t>
            </a:r>
            <a:endParaRPr lang="en-US"/>
          </a:p>
        </p:txBody>
      </p:sp>
      <p:graphicFrame>
        <p:nvGraphicFramePr>
          <p:cNvPr id="4" name="Content Placeholder 3">
            <a:extLst>
              <a:ext uri="{FF2B5EF4-FFF2-40B4-BE49-F238E27FC236}">
                <a16:creationId xmlns:a16="http://schemas.microsoft.com/office/drawing/2014/main" id="{BB660E5B-26C6-9492-0589-EC138382FBB1}"/>
              </a:ext>
            </a:extLst>
          </p:cNvPr>
          <p:cNvGraphicFramePr>
            <a:graphicFrameLocks noGrp="1"/>
          </p:cNvGraphicFramePr>
          <p:nvPr>
            <p:ph idx="1"/>
            <p:extLst>
              <p:ext uri="{D42A27DB-BD31-4B8C-83A1-F6EECF244321}">
                <p14:modId xmlns:p14="http://schemas.microsoft.com/office/powerpoint/2010/main" val="766748654"/>
              </p:ext>
            </p:extLst>
          </p:nvPr>
        </p:nvGraphicFramePr>
        <p:xfrm>
          <a:off x="616650" y="1715237"/>
          <a:ext cx="10575903" cy="4173045"/>
        </p:xfrm>
        <a:graphic>
          <a:graphicData uri="http://schemas.openxmlformats.org/drawingml/2006/table">
            <a:tbl>
              <a:tblPr firstRow="1" bandRow="1">
                <a:tableStyleId>{5C22544A-7EE6-4342-B048-85BDC9FD1C3A}</a:tableStyleId>
              </a:tblPr>
              <a:tblGrid>
                <a:gridCol w="3525301">
                  <a:extLst>
                    <a:ext uri="{9D8B030D-6E8A-4147-A177-3AD203B41FA5}">
                      <a16:colId xmlns:a16="http://schemas.microsoft.com/office/drawing/2014/main" val="2998708946"/>
                    </a:ext>
                  </a:extLst>
                </a:gridCol>
                <a:gridCol w="3525301">
                  <a:extLst>
                    <a:ext uri="{9D8B030D-6E8A-4147-A177-3AD203B41FA5}">
                      <a16:colId xmlns:a16="http://schemas.microsoft.com/office/drawing/2014/main" val="501277973"/>
                    </a:ext>
                  </a:extLst>
                </a:gridCol>
                <a:gridCol w="3525301">
                  <a:extLst>
                    <a:ext uri="{9D8B030D-6E8A-4147-A177-3AD203B41FA5}">
                      <a16:colId xmlns:a16="http://schemas.microsoft.com/office/drawing/2014/main" val="1455573649"/>
                    </a:ext>
                  </a:extLst>
                </a:gridCol>
              </a:tblGrid>
              <a:tr h="454068">
                <a:tc>
                  <a:txBody>
                    <a:bodyPr/>
                    <a:lstStyle/>
                    <a:p>
                      <a:r>
                        <a:rPr lang="en-US" dirty="0"/>
                        <a:t>Feature</a:t>
                      </a:r>
                    </a:p>
                  </a:txBody>
                  <a:tcPr/>
                </a:tc>
                <a:tc>
                  <a:txBody>
                    <a:bodyPr/>
                    <a:lstStyle/>
                    <a:p>
                      <a:r>
                        <a:rPr lang="en-US" dirty="0"/>
                        <a:t>Agile</a:t>
                      </a:r>
                    </a:p>
                  </a:txBody>
                  <a:tcPr/>
                </a:tc>
                <a:tc>
                  <a:txBody>
                    <a:bodyPr/>
                    <a:lstStyle/>
                    <a:p>
                      <a:r>
                        <a:rPr lang="en-US" dirty="0"/>
                        <a:t>Waterfall</a:t>
                      </a:r>
                    </a:p>
                  </a:txBody>
                  <a:tcPr/>
                </a:tc>
                <a:extLst>
                  <a:ext uri="{0D108BD9-81ED-4DB2-BD59-A6C34878D82A}">
                    <a16:rowId xmlns:a16="http://schemas.microsoft.com/office/drawing/2014/main" val="3635684795"/>
                  </a:ext>
                </a:extLst>
              </a:tr>
              <a:tr h="469726">
                <a:tc>
                  <a:txBody>
                    <a:bodyPr/>
                    <a:lstStyle/>
                    <a:p>
                      <a:pPr lvl="0">
                        <a:buNone/>
                      </a:pPr>
                      <a:r>
                        <a:rPr lang="en-US" dirty="0"/>
                        <a:t>Development Style</a:t>
                      </a:r>
                    </a:p>
                  </a:txBody>
                  <a:tcPr/>
                </a:tc>
                <a:tc>
                  <a:txBody>
                    <a:bodyPr/>
                    <a:lstStyle/>
                    <a:p>
                      <a:pPr lvl="0">
                        <a:buNone/>
                      </a:pPr>
                      <a:r>
                        <a:rPr lang="en-US" dirty="0"/>
                        <a:t>Iterative and incremental</a:t>
                      </a:r>
                    </a:p>
                  </a:txBody>
                  <a:tcPr/>
                </a:tc>
                <a:tc>
                  <a:txBody>
                    <a:bodyPr/>
                    <a:lstStyle/>
                    <a:p>
                      <a:pPr lvl="0">
                        <a:buNone/>
                      </a:pPr>
                      <a:r>
                        <a:rPr lang="en-US" dirty="0"/>
                        <a:t>Linear and sequential</a:t>
                      </a:r>
                    </a:p>
                  </a:txBody>
                  <a:tcPr/>
                </a:tc>
                <a:extLst>
                  <a:ext uri="{0D108BD9-81ED-4DB2-BD59-A6C34878D82A}">
                    <a16:rowId xmlns:a16="http://schemas.microsoft.com/office/drawing/2014/main" val="4055550060"/>
                  </a:ext>
                </a:extLst>
              </a:tr>
              <a:tr h="370840">
                <a:tc>
                  <a:txBody>
                    <a:bodyPr/>
                    <a:lstStyle/>
                    <a:p>
                      <a:r>
                        <a:rPr lang="en-US" dirty="0"/>
                        <a:t>Flexibility</a:t>
                      </a:r>
                    </a:p>
                  </a:txBody>
                  <a:tcPr/>
                </a:tc>
                <a:tc>
                  <a:txBody>
                    <a:bodyPr/>
                    <a:lstStyle/>
                    <a:p>
                      <a:r>
                        <a:rPr lang="en-US" dirty="0"/>
                        <a:t>High- allows changes throughout the entire process</a:t>
                      </a:r>
                    </a:p>
                  </a:txBody>
                  <a:tcPr/>
                </a:tc>
                <a:tc>
                  <a:txBody>
                    <a:bodyPr/>
                    <a:lstStyle/>
                    <a:p>
                      <a:r>
                        <a:rPr lang="en-US" dirty="0"/>
                        <a:t>Low- Changes are difficult and can often be costly</a:t>
                      </a:r>
                    </a:p>
                  </a:txBody>
                  <a:tcPr/>
                </a:tc>
                <a:extLst>
                  <a:ext uri="{0D108BD9-81ED-4DB2-BD59-A6C34878D82A}">
                    <a16:rowId xmlns:a16="http://schemas.microsoft.com/office/drawing/2014/main" val="3591388530"/>
                  </a:ext>
                </a:extLst>
              </a:tr>
              <a:tr h="370840">
                <a:tc>
                  <a:txBody>
                    <a:bodyPr/>
                    <a:lstStyle/>
                    <a:p>
                      <a:r>
                        <a:rPr lang="en-US" dirty="0"/>
                        <a:t>Customer involvement </a:t>
                      </a:r>
                    </a:p>
                  </a:txBody>
                  <a:tcPr/>
                </a:tc>
                <a:tc>
                  <a:txBody>
                    <a:bodyPr/>
                    <a:lstStyle/>
                    <a:p>
                      <a:r>
                        <a:rPr lang="en-US" dirty="0"/>
                        <a:t>Continuous feedback and collaboration</a:t>
                      </a:r>
                    </a:p>
                  </a:txBody>
                  <a:tcPr/>
                </a:tc>
                <a:tc>
                  <a:txBody>
                    <a:bodyPr/>
                    <a:lstStyle/>
                    <a:p>
                      <a:r>
                        <a:rPr lang="en-US" dirty="0"/>
                        <a:t>Limited involvement after the initial phase</a:t>
                      </a:r>
                    </a:p>
                  </a:txBody>
                  <a:tcPr/>
                </a:tc>
                <a:extLst>
                  <a:ext uri="{0D108BD9-81ED-4DB2-BD59-A6C34878D82A}">
                    <a16:rowId xmlns:a16="http://schemas.microsoft.com/office/drawing/2014/main" val="3579023357"/>
                  </a:ext>
                </a:extLst>
              </a:tr>
              <a:tr h="370840">
                <a:tc>
                  <a:txBody>
                    <a:bodyPr/>
                    <a:lstStyle/>
                    <a:p>
                      <a:r>
                        <a:rPr lang="en-US" dirty="0"/>
                        <a:t>Testing Approach</a:t>
                      </a:r>
                    </a:p>
                  </a:txBody>
                  <a:tcPr/>
                </a:tc>
                <a:tc>
                  <a:txBody>
                    <a:bodyPr/>
                    <a:lstStyle/>
                    <a:p>
                      <a:r>
                        <a:rPr lang="en-US" dirty="0"/>
                        <a:t>Integrated within development (TDD, Continuous testing)</a:t>
                      </a:r>
                    </a:p>
                  </a:txBody>
                  <a:tcPr/>
                </a:tc>
                <a:tc>
                  <a:txBody>
                    <a:bodyPr/>
                    <a:lstStyle/>
                    <a:p>
                      <a:r>
                        <a:rPr lang="en-US" dirty="0"/>
                        <a:t>Performed after development is completed</a:t>
                      </a:r>
                    </a:p>
                  </a:txBody>
                  <a:tcPr/>
                </a:tc>
                <a:extLst>
                  <a:ext uri="{0D108BD9-81ED-4DB2-BD59-A6C34878D82A}">
                    <a16:rowId xmlns:a16="http://schemas.microsoft.com/office/drawing/2014/main" val="2961837824"/>
                  </a:ext>
                </a:extLst>
              </a:tr>
              <a:tr h="370840">
                <a:tc>
                  <a:txBody>
                    <a:bodyPr/>
                    <a:lstStyle/>
                    <a:p>
                      <a:r>
                        <a:rPr lang="en-US" dirty="0"/>
                        <a:t>Documentation</a:t>
                      </a:r>
                    </a:p>
                  </a:txBody>
                  <a:tcPr/>
                </a:tc>
                <a:tc>
                  <a:txBody>
                    <a:bodyPr/>
                    <a:lstStyle/>
                    <a:p>
                      <a:r>
                        <a:rPr lang="en-US" dirty="0"/>
                        <a:t>Lightweight, easily adaptable</a:t>
                      </a:r>
                    </a:p>
                  </a:txBody>
                  <a:tcPr/>
                </a:tc>
                <a:tc>
                  <a:txBody>
                    <a:bodyPr/>
                    <a:lstStyle/>
                    <a:p>
                      <a:r>
                        <a:rPr lang="en-US" dirty="0"/>
                        <a:t>Comprehensive and usually complex</a:t>
                      </a:r>
                    </a:p>
                  </a:txBody>
                  <a:tcPr/>
                </a:tc>
                <a:extLst>
                  <a:ext uri="{0D108BD9-81ED-4DB2-BD59-A6C34878D82A}">
                    <a16:rowId xmlns:a16="http://schemas.microsoft.com/office/drawing/2014/main" val="2118156604"/>
                  </a:ext>
                </a:extLst>
              </a:tr>
              <a:tr h="688931">
                <a:tc>
                  <a:txBody>
                    <a:bodyPr/>
                    <a:lstStyle/>
                    <a:p>
                      <a:r>
                        <a:rPr lang="en-US" dirty="0"/>
                        <a:t>Best uses for </a:t>
                      </a:r>
                    </a:p>
                  </a:txBody>
                  <a:tcPr/>
                </a:tc>
                <a:tc>
                  <a:txBody>
                    <a:bodyPr/>
                    <a:lstStyle/>
                    <a:p>
                      <a:r>
                        <a:rPr lang="en-US" dirty="0"/>
                        <a:t>Projects that have evolving requirements or frequent changes</a:t>
                      </a:r>
                    </a:p>
                  </a:txBody>
                  <a:tcPr/>
                </a:tc>
                <a:tc>
                  <a:txBody>
                    <a:bodyPr/>
                    <a:lstStyle/>
                    <a:p>
                      <a:r>
                        <a:rPr lang="en-US" dirty="0"/>
                        <a:t>Structured projects that are well defined</a:t>
                      </a:r>
                    </a:p>
                  </a:txBody>
                  <a:tcPr/>
                </a:tc>
                <a:extLst>
                  <a:ext uri="{0D108BD9-81ED-4DB2-BD59-A6C34878D82A}">
                    <a16:rowId xmlns:a16="http://schemas.microsoft.com/office/drawing/2014/main" val="2518174141"/>
                  </a:ext>
                </a:extLst>
              </a:tr>
            </a:tbl>
          </a:graphicData>
        </a:graphic>
      </p:graphicFrame>
    </p:spTree>
    <p:extLst>
      <p:ext uri="{BB962C8B-B14F-4D97-AF65-F5344CB8AC3E}">
        <p14:creationId xmlns:p14="http://schemas.microsoft.com/office/powerpoint/2010/main" val="42195318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2"/>
          <a:stretch>
            <a:fillRect t="-9000" b="-9000"/>
          </a:stretch>
        </a:blip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F358BAA-9C8A-4E17-BAD8-32FD6FFEA7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9525" cap="flat">
            <a:noFill/>
            <a:prstDash val="solid"/>
            <a:miter/>
          </a:ln>
        </p:spPr>
        <p:txBody>
          <a:bodyPr rtlCol="0" anchor="ctr"/>
          <a:lstStyle/>
          <a:p>
            <a:endParaRPr lang="en-US">
              <a:solidFill>
                <a:schemeClr val="tx1"/>
              </a:solidFill>
            </a:endParaRPr>
          </a:p>
        </p:txBody>
      </p:sp>
      <p:sp>
        <p:nvSpPr>
          <p:cNvPr id="11" name="Color Fill">
            <a:extLst>
              <a:ext uri="{FF2B5EF4-FFF2-40B4-BE49-F238E27FC236}">
                <a16:creationId xmlns:a16="http://schemas.microsoft.com/office/drawing/2014/main" id="{4D6F41A4-BEE3-4935-9371-4ADEA67A22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lumMod val="75000"/>
              <a:lumOff val="25000"/>
              <a:alpha val="40000"/>
            </a:schemeClr>
          </a:solidFill>
          <a:ln w="9525" cap="flat">
            <a:noFill/>
            <a:prstDash val="solid"/>
            <a:miter/>
          </a:ln>
        </p:spPr>
        <p:txBody>
          <a:bodyPr rtlCol="0" anchor="ctr"/>
          <a:lstStyle/>
          <a:p>
            <a:endParaRPr lang="en-US">
              <a:solidFill>
                <a:schemeClr val="bg2">
                  <a:lumMod val="75000"/>
                  <a:lumOff val="25000"/>
                </a:schemeClr>
              </a:solidFill>
            </a:endParaRPr>
          </a:p>
        </p:txBody>
      </p:sp>
      <p:grpSp>
        <p:nvGrpSpPr>
          <p:cNvPr id="13" name="Group 12">
            <a:extLst>
              <a:ext uri="{FF2B5EF4-FFF2-40B4-BE49-F238E27FC236}">
                <a16:creationId xmlns:a16="http://schemas.microsoft.com/office/drawing/2014/main" id="{7726F010-956A-40BC-8A1F-8002DC729B4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351566" y="0"/>
            <a:ext cx="3840434" cy="6858000"/>
            <a:chOff x="8351565" y="0"/>
            <a:chExt cx="3840434" cy="6858000"/>
          </a:xfrm>
        </p:grpSpPr>
        <p:sp>
          <p:nvSpPr>
            <p:cNvPr id="14" name="Oval 13">
              <a:extLst>
                <a:ext uri="{FF2B5EF4-FFF2-40B4-BE49-F238E27FC236}">
                  <a16:creationId xmlns:a16="http://schemas.microsoft.com/office/drawing/2014/main" id="{D386E468-0048-46C4-ADDD-FBE7A6AE9F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260165" y="519204"/>
              <a:ext cx="474635" cy="47463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5" name="Freeform: Shape 14">
              <a:extLst>
                <a:ext uri="{FF2B5EF4-FFF2-40B4-BE49-F238E27FC236}">
                  <a16:creationId xmlns:a16="http://schemas.microsoft.com/office/drawing/2014/main" id="{C5B35ED4-0C31-4C8C-A45E-6A3EDEAB28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5871" y="0"/>
              <a:ext cx="2955657" cy="679194"/>
            </a:xfrm>
            <a:custGeom>
              <a:avLst/>
              <a:gdLst>
                <a:gd name="connsiteX0" fmla="*/ 0 w 2955657"/>
                <a:gd name="connsiteY0" fmla="*/ 0 h 679194"/>
                <a:gd name="connsiteX1" fmla="*/ 2955657 w 2955657"/>
                <a:gd name="connsiteY1" fmla="*/ 0 h 679194"/>
                <a:gd name="connsiteX2" fmla="*/ 2892839 w 2955657"/>
                <a:gd name="connsiteY2" fmla="*/ 84007 h 679194"/>
                <a:gd name="connsiteX3" fmla="*/ 1630760 w 2955657"/>
                <a:gd name="connsiteY3" fmla="*/ 679194 h 679194"/>
                <a:gd name="connsiteX4" fmla="*/ 0 w 2955657"/>
                <a:gd name="connsiteY4" fmla="*/ 679194 h 6791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55657" h="679194">
                  <a:moveTo>
                    <a:pt x="0" y="0"/>
                  </a:moveTo>
                  <a:lnTo>
                    <a:pt x="2955657" y="0"/>
                  </a:lnTo>
                  <a:lnTo>
                    <a:pt x="2892839" y="84007"/>
                  </a:lnTo>
                  <a:cubicBezTo>
                    <a:pt x="2592855" y="447504"/>
                    <a:pt x="2138868" y="679194"/>
                    <a:pt x="1630760" y="679194"/>
                  </a:cubicBezTo>
                  <a:lnTo>
                    <a:pt x="0" y="679194"/>
                  </a:lnTo>
                  <a:close/>
                </a:path>
              </a:pathLst>
            </a:custGeom>
            <a:solidFill>
              <a:schemeClr val="accent1">
                <a:lumMod val="60000"/>
                <a:lumOff val="40000"/>
                <a:alpha val="60000"/>
              </a:schemeClr>
            </a:solidFill>
            <a:ln w="9331" cap="flat">
              <a:noFill/>
              <a:prstDash val="solid"/>
              <a:miter/>
            </a:ln>
          </p:spPr>
          <p:txBody>
            <a:bodyPr rtlCol="0" anchor="ctr"/>
            <a:lstStyle/>
            <a:p>
              <a:pPr lvl="0"/>
              <a:endParaRPr lang="en-US"/>
            </a:p>
          </p:txBody>
        </p:sp>
        <p:sp>
          <p:nvSpPr>
            <p:cNvPr id="16" name="Freeform: Shape 15">
              <a:extLst>
                <a:ext uri="{FF2B5EF4-FFF2-40B4-BE49-F238E27FC236}">
                  <a16:creationId xmlns:a16="http://schemas.microsoft.com/office/drawing/2014/main" id="{B40A1EF3-FA93-48F4-9F82-BC0C796357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51565" y="4121414"/>
              <a:ext cx="3266317" cy="2736586"/>
            </a:xfrm>
            <a:custGeom>
              <a:avLst/>
              <a:gdLst>
                <a:gd name="connsiteX0" fmla="*/ 1635557 w 3266317"/>
                <a:gd name="connsiteY0" fmla="*/ 0 h 2736586"/>
                <a:gd name="connsiteX1" fmla="*/ 3266317 w 3266317"/>
                <a:gd name="connsiteY1" fmla="*/ 0 h 2736586"/>
                <a:gd name="connsiteX2" fmla="*/ 3266317 w 3266317"/>
                <a:gd name="connsiteY2" fmla="*/ 1630760 h 2736586"/>
                <a:gd name="connsiteX3" fmla="*/ 2892838 w 3266317"/>
                <a:gd name="connsiteY3" fmla="*/ 2671131 h 2736586"/>
                <a:gd name="connsiteX4" fmla="*/ 2833348 w 3266317"/>
                <a:gd name="connsiteY4" fmla="*/ 2736586 h 2736586"/>
                <a:gd name="connsiteX5" fmla="*/ 0 w 3266317"/>
                <a:gd name="connsiteY5" fmla="*/ 2736586 h 2736586"/>
                <a:gd name="connsiteX6" fmla="*/ 0 w 3266317"/>
                <a:gd name="connsiteY6" fmla="*/ 1635558 h 2736586"/>
                <a:gd name="connsiteX7" fmla="*/ 1635557 w 3266317"/>
                <a:gd name="connsiteY7" fmla="*/ 0 h 2736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66317" h="2736586">
                  <a:moveTo>
                    <a:pt x="1635557" y="0"/>
                  </a:moveTo>
                  <a:lnTo>
                    <a:pt x="3266317" y="0"/>
                  </a:lnTo>
                  <a:lnTo>
                    <a:pt x="3266317" y="1630760"/>
                  </a:lnTo>
                  <a:cubicBezTo>
                    <a:pt x="3266317" y="2025955"/>
                    <a:pt x="3126159" y="2388411"/>
                    <a:pt x="2892838" y="2671131"/>
                  </a:cubicBezTo>
                  <a:lnTo>
                    <a:pt x="2833348" y="2736586"/>
                  </a:lnTo>
                  <a:lnTo>
                    <a:pt x="0" y="2736586"/>
                  </a:lnTo>
                  <a:lnTo>
                    <a:pt x="0" y="1635558"/>
                  </a:lnTo>
                  <a:cubicBezTo>
                    <a:pt x="0" y="732255"/>
                    <a:pt x="732254" y="0"/>
                    <a:pt x="1635557" y="0"/>
                  </a:cubicBezTo>
                  <a:close/>
                </a:path>
              </a:pathLst>
            </a:custGeom>
            <a:solidFill>
              <a:schemeClr val="accent1">
                <a:lumMod val="60000"/>
                <a:lumOff val="40000"/>
                <a:alpha val="60000"/>
              </a:schemeClr>
            </a:solidFill>
            <a:ln w="9331" cap="flat">
              <a:noFill/>
              <a:prstDash val="solid"/>
              <a:miter/>
            </a:ln>
          </p:spPr>
          <p:txBody>
            <a:bodyPr rtlCol="0" anchor="ctr"/>
            <a:lstStyle/>
            <a:p>
              <a:pPr lvl="0"/>
              <a:endParaRPr lang="en-US"/>
            </a:p>
          </p:txBody>
        </p:sp>
        <p:sp>
          <p:nvSpPr>
            <p:cNvPr id="17" name="Freeform: Shape 16">
              <a:extLst>
                <a:ext uri="{FF2B5EF4-FFF2-40B4-BE49-F238E27FC236}">
                  <a16:creationId xmlns:a16="http://schemas.microsoft.com/office/drawing/2014/main" id="{A985F09D-6969-44D0-B04F-4EDE0FEDAF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755674" y="3386384"/>
              <a:ext cx="436325" cy="1309674"/>
            </a:xfrm>
            <a:custGeom>
              <a:avLst/>
              <a:gdLst>
                <a:gd name="connsiteX0" fmla="*/ 470325 w 477612"/>
                <a:gd name="connsiteY0" fmla="*/ 0 h 1433600"/>
                <a:gd name="connsiteX1" fmla="*/ 475607 w 477612"/>
                <a:gd name="connsiteY1" fmla="*/ 3701 h 1433600"/>
                <a:gd name="connsiteX2" fmla="*/ 477612 w 477612"/>
                <a:gd name="connsiteY2" fmla="*/ 5160 h 1433600"/>
                <a:gd name="connsiteX3" fmla="*/ 477612 w 477612"/>
                <a:gd name="connsiteY3" fmla="*/ 1428441 h 1433600"/>
                <a:gd name="connsiteX4" fmla="*/ 475607 w 477612"/>
                <a:gd name="connsiteY4" fmla="*/ 1429900 h 1433600"/>
                <a:gd name="connsiteX5" fmla="*/ 470325 w 477612"/>
                <a:gd name="connsiteY5" fmla="*/ 1433600 h 1433600"/>
                <a:gd name="connsiteX6" fmla="*/ 0 w 477612"/>
                <a:gd name="connsiteY6" fmla="*/ 716800 h 1433600"/>
                <a:gd name="connsiteX7" fmla="*/ 470325 w 477612"/>
                <a:gd name="connsiteY7" fmla="*/ 0 h 143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7612" h="1433600">
                  <a:moveTo>
                    <a:pt x="470325" y="0"/>
                  </a:moveTo>
                  <a:cubicBezTo>
                    <a:pt x="470325" y="0"/>
                    <a:pt x="472162" y="1254"/>
                    <a:pt x="475607" y="3701"/>
                  </a:cubicBezTo>
                  <a:lnTo>
                    <a:pt x="477612" y="5160"/>
                  </a:lnTo>
                  <a:lnTo>
                    <a:pt x="477612" y="1428441"/>
                  </a:lnTo>
                  <a:lnTo>
                    <a:pt x="475607" y="1429900"/>
                  </a:lnTo>
                  <a:cubicBezTo>
                    <a:pt x="472162" y="1432347"/>
                    <a:pt x="470325" y="1433600"/>
                    <a:pt x="470325" y="1433600"/>
                  </a:cubicBezTo>
                  <a:cubicBezTo>
                    <a:pt x="470325" y="1433600"/>
                    <a:pt x="0" y="1112672"/>
                    <a:pt x="0" y="716800"/>
                  </a:cubicBezTo>
                  <a:cubicBezTo>
                    <a:pt x="0" y="320929"/>
                    <a:pt x="470325" y="0"/>
                    <a:pt x="470325" y="0"/>
                  </a:cubicBezTo>
                  <a:close/>
                </a:path>
              </a:pathLst>
            </a:custGeom>
            <a:pattFill prst="pct5">
              <a:fgClr>
                <a:schemeClr val="accent4">
                  <a:lumMod val="20000"/>
                  <a:lumOff val="80000"/>
                </a:schemeClr>
              </a:fgClr>
              <a:bgClr>
                <a:schemeClr val="accent4">
                  <a:lumMod val="60000"/>
                  <a:lumOff val="40000"/>
                </a:schemeClr>
              </a:bgClr>
            </a:pattFill>
            <a:ln w="9525" cap="flat">
              <a:noFill/>
              <a:prstDash val="solid"/>
              <a:miter/>
            </a:ln>
          </p:spPr>
          <p:txBody>
            <a:bodyPr rtlCol="0" anchor="ctr"/>
            <a:lstStyle/>
            <a:p>
              <a:pPr lvl="0"/>
              <a:endParaRPr lang="en-US"/>
            </a:p>
          </p:txBody>
        </p:sp>
        <p:sp>
          <p:nvSpPr>
            <p:cNvPr id="18" name="Graphic 9">
              <a:extLst>
                <a:ext uri="{FF2B5EF4-FFF2-40B4-BE49-F238E27FC236}">
                  <a16:creationId xmlns:a16="http://schemas.microsoft.com/office/drawing/2014/main" id="{003913A0-A3C0-4ED8-8920-318068FBC4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5870" y="791588"/>
              <a:ext cx="3232012" cy="3232012"/>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p>
              <a:pPr lvl="0"/>
              <a:endParaRPr lang="en-US"/>
            </a:p>
          </p:txBody>
        </p:sp>
      </p:grpSp>
      <p:sp>
        <p:nvSpPr>
          <p:cNvPr id="20" name="Texture">
            <a:extLst>
              <a:ext uri="{FF2B5EF4-FFF2-40B4-BE49-F238E27FC236}">
                <a16:creationId xmlns:a16="http://schemas.microsoft.com/office/drawing/2014/main" id="{7FE1D329-7CB2-4DF5-B0C0-36DD19EBC6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blipFill dpi="0" rotWithShape="1">
            <a:blip r:embed="rId3">
              <a:alphaModFix amt="6000"/>
            </a:blip>
            <a:srcRect/>
            <a:tile tx="0" ty="0" sx="100000" sy="100000" flip="none" algn="tl"/>
          </a:blipFill>
          <a:ln w="9525" cap="flat">
            <a:noFill/>
            <a:prstDash val="solid"/>
            <a:miter/>
          </a:ln>
        </p:spPr>
        <p:txBody>
          <a:bodyPr rtlCol="0" anchor="ctr"/>
          <a:lstStyle/>
          <a:p>
            <a:endParaRPr lang="en-US"/>
          </a:p>
        </p:txBody>
      </p:sp>
      <p:sp>
        <p:nvSpPr>
          <p:cNvPr id="22" name="Background Fill">
            <a:extLst>
              <a:ext uri="{FF2B5EF4-FFF2-40B4-BE49-F238E27FC236}">
                <a16:creationId xmlns:a16="http://schemas.microsoft.com/office/drawing/2014/main" id="{B6D694DB-A3FC-4F14-A225-17BEBA4416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w="9525" cap="flat">
            <a:noFill/>
            <a:prstDash val="solid"/>
            <a:miter/>
          </a:ln>
        </p:spPr>
        <p:txBody>
          <a:bodyPr rtlCol="0" anchor="ctr"/>
          <a:lstStyle/>
          <a:p>
            <a:endParaRPr lang="en-US">
              <a:solidFill>
                <a:schemeClr val="tx1"/>
              </a:solidFill>
            </a:endParaRPr>
          </a:p>
        </p:txBody>
      </p:sp>
      <p:sp>
        <p:nvSpPr>
          <p:cNvPr id="24" name="Rectangle 23">
            <a:extLst>
              <a:ext uri="{FF2B5EF4-FFF2-40B4-BE49-F238E27FC236}">
                <a16:creationId xmlns:a16="http://schemas.microsoft.com/office/drawing/2014/main" id="{6233B4D5-2565-4CC0-A9B1-C9EA9E9DE3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89239" y="-389238"/>
            <a:ext cx="6858000" cy="7636476"/>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89CCA8D-4DED-3995-6526-AB74C254DD9C}"/>
              </a:ext>
            </a:extLst>
          </p:cNvPr>
          <p:cNvSpPr>
            <a:spLocks noGrp="1"/>
          </p:cNvSpPr>
          <p:nvPr>
            <p:ph type="title"/>
          </p:nvPr>
        </p:nvSpPr>
        <p:spPr>
          <a:xfrm>
            <a:off x="2308128" y="333745"/>
            <a:ext cx="7581901" cy="939800"/>
          </a:xfrm>
        </p:spPr>
        <p:txBody>
          <a:bodyPr vert="horz" lIns="91440" tIns="45720" rIns="91440" bIns="45720" rtlCol="0" anchor="b">
            <a:normAutofit/>
          </a:bodyPr>
          <a:lstStyle/>
          <a:p>
            <a:r>
              <a:rPr lang="en-US" sz="5400" dirty="0">
                <a:solidFill>
                  <a:srgbClr val="FFFFFF"/>
                </a:solidFill>
              </a:rPr>
              <a:t>   References</a:t>
            </a:r>
          </a:p>
        </p:txBody>
      </p:sp>
      <p:sp>
        <p:nvSpPr>
          <p:cNvPr id="4" name="TextBox 3">
            <a:extLst>
              <a:ext uri="{FF2B5EF4-FFF2-40B4-BE49-F238E27FC236}">
                <a16:creationId xmlns:a16="http://schemas.microsoft.com/office/drawing/2014/main" id="{CD5746F0-E74F-1CDF-FF38-B2A7A4788556}"/>
              </a:ext>
            </a:extLst>
          </p:cNvPr>
          <p:cNvSpPr txBox="1"/>
          <p:nvPr/>
        </p:nvSpPr>
        <p:spPr>
          <a:xfrm>
            <a:off x="283141" y="1399758"/>
            <a:ext cx="11624020" cy="563231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t>Slide 2: Dave West. (n.d.).</a:t>
            </a:r>
            <a:r>
              <a:rPr lang="en-US" sz="2400" i="1" dirty="0"/>
              <a:t> Agile Scrum Roles and Responsibilities</a:t>
            </a:r>
            <a:r>
              <a:rPr lang="en-US" sz="2400" dirty="0"/>
              <a:t>. Atlassian. Retrieved from </a:t>
            </a:r>
            <a:r>
              <a:rPr lang="en-US" sz="2400" dirty="0">
                <a:hlinkClick r:id="rId4"/>
              </a:rPr>
              <a:t>https://www.atlassian.com/agile/scrum/roles</a:t>
            </a:r>
            <a:endParaRPr lang="en-US" sz="2400" dirty="0"/>
          </a:p>
          <a:p>
            <a:endParaRPr lang="en-US" sz="2400" dirty="0"/>
          </a:p>
          <a:p>
            <a:r>
              <a:rPr lang="en-US" sz="2400" dirty="0"/>
              <a:t>Slide 3: Ihor </a:t>
            </a:r>
            <a:r>
              <a:rPr lang="en-US" sz="2400" err="1"/>
              <a:t>Scherbinin</a:t>
            </a:r>
            <a:r>
              <a:rPr lang="en-US" sz="2400" dirty="0"/>
              <a:t>. (2022, September 16). </a:t>
            </a:r>
            <a:r>
              <a:rPr lang="en-US" sz="2400" i="1" dirty="0"/>
              <a:t>What is the Agile SDLC and its Key Phases?</a:t>
            </a:r>
            <a:r>
              <a:rPr lang="en-US" sz="2400" dirty="0"/>
              <a:t>. DistantJob. Retrieved from </a:t>
            </a:r>
            <a:r>
              <a:rPr lang="en-US" sz="2400" dirty="0">
                <a:hlinkClick r:id="rId5"/>
              </a:rPr>
              <a:t>https://distantjob.com/blog/agile-software-development-life-cycle/</a:t>
            </a:r>
            <a:endParaRPr lang="en-US" sz="2400"/>
          </a:p>
          <a:p>
            <a:endParaRPr lang="en-US" sz="2400" dirty="0"/>
          </a:p>
          <a:p>
            <a:r>
              <a:rPr lang="en-US" sz="2400" dirty="0"/>
              <a:t>Slide 4: Paul Kirvan. (2024, September). </a:t>
            </a:r>
            <a:r>
              <a:rPr lang="en-US" sz="2400" i="1" dirty="0"/>
              <a:t>What is a Waterfall model? Definition and guide</a:t>
            </a:r>
            <a:r>
              <a:rPr lang="en-US" sz="2400" dirty="0"/>
              <a:t>. TechTarget. Retrieved from </a:t>
            </a:r>
            <a:r>
              <a:rPr lang="en-US" sz="2400" dirty="0">
                <a:hlinkClick r:id="rId6"/>
              </a:rPr>
              <a:t>https://www.techtarget.com/searchsoftwarequality/definition/waterfall-model</a:t>
            </a:r>
            <a:endParaRPr lang="en-US" sz="2400"/>
          </a:p>
          <a:p>
            <a:endParaRPr lang="en-US" sz="2400" dirty="0"/>
          </a:p>
          <a:p>
            <a:r>
              <a:rPr lang="en-US" sz="2400" dirty="0"/>
              <a:t>Slide 5: Chris Tozzi. (2024, May 22). </a:t>
            </a:r>
            <a:r>
              <a:rPr lang="en-US" sz="2400" i="1" dirty="0"/>
              <a:t>Waterfall vs. Agile Methodology: Differences and examples</a:t>
            </a:r>
            <a:r>
              <a:rPr lang="en-US" sz="2400" dirty="0"/>
              <a:t>. TechTarget. Retrieved from </a:t>
            </a:r>
            <a:r>
              <a:rPr lang="en-US" sz="2400" dirty="0">
                <a:hlinkClick r:id="rId7"/>
              </a:rPr>
              <a:t>https://www.techtarget.com/searchsoftwarequality/tip/Waterfall-vs-Agile-methodology-Differences-and-examples</a:t>
            </a:r>
            <a:endParaRPr lang="en-US" sz="2400"/>
          </a:p>
        </p:txBody>
      </p:sp>
    </p:spTree>
    <p:extLst>
      <p:ext uri="{BB962C8B-B14F-4D97-AF65-F5344CB8AC3E}">
        <p14:creationId xmlns:p14="http://schemas.microsoft.com/office/powerpoint/2010/main" val="1256214288"/>
      </p:ext>
    </p:extLst>
  </p:cSld>
  <p:clrMapOvr>
    <a:masterClrMapping/>
  </p:clrMapOvr>
</p:sld>
</file>

<file path=ppt/theme/theme1.xml><?xml version="1.0" encoding="utf-8"?>
<a:theme xmlns:a="http://schemas.openxmlformats.org/drawingml/2006/main" name="TropicVTI">
  <a:themeElements>
    <a:clrScheme name="Tropic">
      <a:dk1>
        <a:srgbClr val="000000"/>
      </a:dk1>
      <a:lt1>
        <a:sysClr val="window" lastClr="FFFFFF"/>
      </a:lt1>
      <a:dk2>
        <a:srgbClr val="09392F"/>
      </a:dk2>
      <a:lt2>
        <a:srgbClr val="ECF0F0"/>
      </a:lt2>
      <a:accent1>
        <a:srgbClr val="1EBE9B"/>
      </a:accent1>
      <a:accent2>
        <a:srgbClr val="FD7C7C"/>
      </a:accent2>
      <a:accent3>
        <a:srgbClr val="7DA8B5"/>
      </a:accent3>
      <a:accent4>
        <a:srgbClr val="168E74"/>
      </a:accent4>
      <a:accent5>
        <a:srgbClr val="FB7365"/>
      </a:accent5>
      <a:accent6>
        <a:srgbClr val="D39B17"/>
      </a:accent6>
      <a:hlink>
        <a:srgbClr val="EF08F7"/>
      </a:hlink>
      <a:folHlink>
        <a:srgbClr val="8477FE"/>
      </a:folHlink>
    </a:clrScheme>
    <a:fontScheme name="Tropic">
      <a:majorFont>
        <a:latin typeface="Gill Sans Nova"/>
        <a:ea typeface=""/>
        <a:cs typeface=""/>
      </a:majorFont>
      <a:minorFont>
        <a:latin typeface="Gill Sans Nov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ropicVTI" id="{DE8751F2-0439-4D1D-A674-AFC241C9701D}" vid="{C41D9140-98E0-4A26-97C4-97FDCB8D6E04}"/>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6</Slides>
  <Notes>0</Notes>
  <HiddenSlides>0</HiddenSlides>
  <ScaleCrop>false</ScaleCrop>
  <HeadingPairs>
    <vt:vector size="4" baseType="variant">
      <vt:variant>
        <vt:lpstr>Theme</vt:lpstr>
      </vt:variant>
      <vt:variant>
        <vt:i4>1</vt:i4>
      </vt:variant>
      <vt:variant>
        <vt:lpstr>Slide Titles</vt:lpstr>
      </vt:variant>
      <vt:variant>
        <vt:i4>6</vt:i4>
      </vt:variant>
    </vt:vector>
  </HeadingPairs>
  <TitlesOfParts>
    <vt:vector size="7" baseType="lpstr">
      <vt:lpstr>TropicVTI</vt:lpstr>
      <vt:lpstr>Agile and You!</vt:lpstr>
      <vt:lpstr>Agile Phases and What They Do</vt:lpstr>
      <vt:lpstr>Agile Roles and Why They Are Important</vt:lpstr>
      <vt:lpstr>Waterfall Model</vt:lpstr>
      <vt:lpstr>Agile Vs Waterfall</vt:lpstr>
      <vt:lpstr>   References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revision>396</cp:revision>
  <dcterms:created xsi:type="dcterms:W3CDTF">2025-02-23T19:22:43Z</dcterms:created>
  <dcterms:modified xsi:type="dcterms:W3CDTF">2025-02-23T21:47:51Z</dcterms:modified>
</cp:coreProperties>
</file>